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5"/>
  </p:notesMasterIdLst>
  <p:handoutMasterIdLst>
    <p:handoutMasterId r:id="rId16"/>
  </p:handoutMasterIdLst>
  <p:sldIdLst>
    <p:sldId id="1180" r:id="rId2"/>
    <p:sldId id="1310" r:id="rId3"/>
    <p:sldId id="1321" r:id="rId4"/>
    <p:sldId id="1303" r:id="rId5"/>
    <p:sldId id="1312" r:id="rId6"/>
    <p:sldId id="1313" r:id="rId7"/>
    <p:sldId id="1315" r:id="rId8"/>
    <p:sldId id="1316" r:id="rId9"/>
    <p:sldId id="1318" r:id="rId10"/>
    <p:sldId id="1319" r:id="rId11"/>
    <p:sldId id="1320" r:id="rId12"/>
    <p:sldId id="1308" r:id="rId13"/>
    <p:sldId id="1211" r:id="rId14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ály Anna" initials="KA" lastIdx="3" clrIdx="0">
    <p:extLst>
      <p:ext uri="{19B8F6BF-5375-455C-9EA6-DF929625EA0E}">
        <p15:presenceInfo xmlns:p15="http://schemas.microsoft.com/office/powerpoint/2012/main" userId="S-1-5-21-2113114391-3995332292-685569162-165710" providerId="AD"/>
      </p:ext>
    </p:extLst>
  </p:cmAuthor>
  <p:cmAuthor id="2" name="Szabó Dorina Barbara" initials="SDB" lastIdx="1" clrIdx="1">
    <p:extLst>
      <p:ext uri="{19B8F6BF-5375-455C-9EA6-DF929625EA0E}">
        <p15:presenceInfo xmlns:p15="http://schemas.microsoft.com/office/powerpoint/2012/main" userId="S-1-5-21-2113114391-3995332292-685569162-197324" providerId="AD"/>
      </p:ext>
    </p:extLst>
  </p:cmAuthor>
  <p:cmAuthor id="3" name="Kovács Péter dr." initials="KPd" lastIdx="3" clrIdx="2">
    <p:extLst>
      <p:ext uri="{19B8F6BF-5375-455C-9EA6-DF929625EA0E}">
        <p15:presenceInfo xmlns:p15="http://schemas.microsoft.com/office/powerpoint/2012/main" userId="S-1-5-21-2113114391-3995332292-685569162-126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8F2842"/>
    <a:srgbClr val="002060"/>
    <a:srgbClr val="C8AA78"/>
    <a:srgbClr val="00234F"/>
    <a:srgbClr val="FBFDFF"/>
    <a:srgbClr val="E7E7E7"/>
    <a:srgbClr val="8BC800"/>
    <a:srgbClr val="A0485E"/>
    <a:srgbClr val="667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63" autoAdjust="0"/>
    <p:restoredTop sz="91130" autoAdjust="0"/>
  </p:normalViewPr>
  <p:slideViewPr>
    <p:cSldViewPr snapToGrid="0">
      <p:cViewPr varScale="1">
        <p:scale>
          <a:sx n="53" d="100"/>
          <a:sy n="53" d="100"/>
        </p:scale>
        <p:origin x="1290" y="120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46C69-C8F1-492E-9316-9AB7C6225AF4}" type="datetimeFigureOut">
              <a:rPr lang="de-DE" smtClean="0">
                <a:latin typeface="Segoe UI" panose="020B0502040204020203" pitchFamily="34" charset="0"/>
              </a:rPr>
              <a:t>03.09.2025</a:t>
            </a:fld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Segoe UI" panose="020B0502040204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9FD-0356-4E38-81BF-CC2CC5DB7AD8}" type="slidenum">
              <a:rPr lang="de-DE" smtClean="0">
                <a:latin typeface="Segoe UI" panose="020B0502040204020203" pitchFamily="34" charset="0"/>
              </a:rPr>
              <a:t>‹#›</a:t>
            </a:fld>
            <a:endParaRPr lang="de-DE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09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A48B922-56C9-46FC-9595-9C2DEF7C3E2B}" type="datetimeFigureOut">
              <a:rPr lang="de-DE" smtClean="0"/>
              <a:pPr/>
              <a:t>03.09.2025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8D1544D-F39A-4F55-BC21-9BE909A9BACC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922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914035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1828068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2742103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3656137" algn="l" defTabSz="1828068" rtl="0" eaLnBrk="1" latinLnBrk="0" hangingPunct="1">
      <a:defRPr sz="24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4570172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20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24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227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091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4254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5826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409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459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945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4761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5447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5001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3152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053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95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060173" y="533401"/>
            <a:ext cx="22257309" cy="1456307"/>
          </a:xfrm>
          <a:prstGeom prst="rect">
            <a:avLst/>
          </a:prstGeom>
        </p:spPr>
        <p:txBody>
          <a:bodyPr anchor="ctr"/>
          <a:lstStyle>
            <a:lvl1pPr algn="ctr">
              <a:defRPr sz="7998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60173" y="2021456"/>
            <a:ext cx="22257309" cy="72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1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20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95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/>
          <p:cNvSpPr/>
          <p:nvPr/>
        </p:nvSpPr>
        <p:spPr>
          <a:xfrm>
            <a:off x="11221236" y="-108284"/>
            <a:ext cx="13197016" cy="13824285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 l="-43765" t="290" r="-41003" b="-290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24"/>
          <p:cNvSpPr/>
          <p:nvPr/>
        </p:nvSpPr>
        <p:spPr>
          <a:xfrm>
            <a:off x="13291988" y="1724052"/>
            <a:ext cx="9055512" cy="1023538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0000"/>
                  <a:lumMod val="0"/>
                  <a:lumOff val="100000"/>
                </a:schemeClr>
              </a:gs>
              <a:gs pos="25000">
                <a:schemeClr val="accent1">
                  <a:alpha val="10000"/>
                  <a:lumMod val="0"/>
                  <a:lumOff val="100000"/>
                </a:schemeClr>
              </a:gs>
              <a:gs pos="77000">
                <a:schemeClr val="accent1"/>
              </a:gs>
            </a:gsLst>
            <a:lin ang="5400000" scaled="0"/>
            <a:tileRect/>
          </a:gradFill>
          <a:ln>
            <a:noFill/>
          </a:ln>
          <a:effectLst>
            <a:outerShdw blurRad="762000" dist="508000" dir="81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744" y="6232266"/>
            <a:ext cx="7200000" cy="667404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889606" y="5565339"/>
            <a:ext cx="96740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hu-HU" sz="5400" b="1" spc="100" dirty="0" smtClean="0">
                <a:solidFill>
                  <a:schemeClr val="accent1"/>
                </a:solidFill>
              </a:rPr>
              <a:t>Tájékoztató a  </a:t>
            </a:r>
            <a:r>
              <a:rPr lang="hu-HU" sz="5400" b="1" spc="100" dirty="0" err="1" smtClean="0">
                <a:solidFill>
                  <a:schemeClr val="accent1"/>
                </a:solidFill>
              </a:rPr>
              <a:t>kibe</a:t>
            </a:r>
            <a:r>
              <a:rPr lang="hu-HU" sz="5400" b="1" spc="100" dirty="0" err="1" smtClean="0">
                <a:solidFill>
                  <a:srgbClr val="00234F"/>
                </a:solidFill>
              </a:rPr>
              <a:t>rbiz</a:t>
            </a:r>
            <a:r>
              <a:rPr lang="hu-HU" sz="5400" b="1" spc="100" dirty="0" err="1" smtClean="0">
                <a:solidFill>
                  <a:schemeClr val="accent1"/>
                </a:solidFill>
              </a:rPr>
              <a:t>tonsági</a:t>
            </a:r>
            <a:r>
              <a:rPr lang="hu-HU" sz="5400" b="1" spc="100" dirty="0" smtClean="0">
                <a:solidFill>
                  <a:schemeClr val="accent1"/>
                </a:solidFill>
              </a:rPr>
              <a:t> felügyeleti díjról</a:t>
            </a:r>
            <a:endParaRPr lang="hu-HU" sz="4400" b="1" spc="1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83664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2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300271" y="388423"/>
            <a:ext cx="237771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Hatósági nyilvántartás és felügyelet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pSp>
        <p:nvGrpSpPr>
          <p:cNvPr id="12" name="Group 3"/>
          <p:cNvGrpSpPr/>
          <p:nvPr/>
        </p:nvGrpSpPr>
        <p:grpSpPr>
          <a:xfrm>
            <a:off x="2424440" y="2109358"/>
            <a:ext cx="8993601" cy="10223917"/>
            <a:chOff x="397667" y="1574800"/>
            <a:chExt cx="3579797" cy="3755079"/>
          </a:xfrm>
        </p:grpSpPr>
        <p:sp>
          <p:nvSpPr>
            <p:cNvPr id="13" name="Rectangle 4"/>
            <p:cNvSpPr/>
            <p:nvPr/>
          </p:nvSpPr>
          <p:spPr>
            <a:xfrm>
              <a:off x="397667" y="2651760"/>
              <a:ext cx="3579797" cy="2678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>
                <a:solidFill>
                  <a:schemeClr val="tx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397667" y="1574800"/>
              <a:ext cx="3579797" cy="10236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Hatósági nyilvántartásban való szereplés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13250512" y="2109358"/>
            <a:ext cx="8877968" cy="10223917"/>
            <a:chOff x="2080741" y="1574800"/>
            <a:chExt cx="3579782" cy="3947498"/>
          </a:xfrm>
        </p:grpSpPr>
        <p:sp>
          <p:nvSpPr>
            <p:cNvPr id="16" name="Rectangle 20"/>
            <p:cNvSpPr/>
            <p:nvPr/>
          </p:nvSpPr>
          <p:spPr>
            <a:xfrm>
              <a:off x="2080741" y="2714952"/>
              <a:ext cx="3579782" cy="28073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 dirty="0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2080741" y="1574800"/>
              <a:ext cx="3579782" cy="107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Kiberbiztonsági felügyelet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zövegdoboz 5"/>
          <p:cNvSpPr txBox="1"/>
          <p:nvPr/>
        </p:nvSpPr>
        <p:spPr>
          <a:xfrm>
            <a:off x="2424440" y="5062322"/>
            <a:ext cx="8646928" cy="795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b) pontja hatálya alá tartozó, és egyidejűleg 2. és 3. melléklet szerinti szervezetnek minősülő szervezet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valamint az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§ (1) bekezdés d) és e) pontja szerinti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szervezet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köteles a működése megkezdését követő vagy az e törvény hatálya alá kerülést követő 30 napon belül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tv.-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meghatározott adatokat megküldeni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SZTFH részére a nyilvántartásba vétel érdekében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algn="just"/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Többségi állami tulajdonban lévő szervezet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amely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nem minősül a közigazgatási ágazathoz tartozó szervezetnek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összes foglalkoztatotti létszáma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eléri vagy meghaladja az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50 főt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vagy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éves nettó árbevétele és mérlegfőösszege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meghaladja a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millió eurónak megfelelő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forintösszeget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és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iemelten kockázatos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vagy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minősül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3327808" y="5041586"/>
            <a:ext cx="872337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§ (1) bekezdés d) és e) pontja szerinti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az a) pont hatálya alá nem tartozó – szervezetek elektronikus információs rendszerei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esetében a kiberbiztonsági felügyeletet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SZTFH látja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el.</a:t>
            </a:r>
          </a:p>
          <a:p>
            <a:pPr algn="just"/>
            <a:endParaRPr lang="hu-H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</a:t>
            </a:r>
            <a:r>
              <a:rPr lang="hu-HU" sz="19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minősül és nem </a:t>
            </a: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minősül a közigazgatási ágazathoz tartozó szervezetnek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19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5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83664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3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272279" y="367789"/>
            <a:ext cx="238330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Hatósági nyilvántartás és felügyelet kötelezettségei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grpSp>
        <p:nvGrpSpPr>
          <p:cNvPr id="12" name="Group 3"/>
          <p:cNvGrpSpPr/>
          <p:nvPr/>
        </p:nvGrpSpPr>
        <p:grpSpPr>
          <a:xfrm>
            <a:off x="2424440" y="2109358"/>
            <a:ext cx="8993601" cy="10223917"/>
            <a:chOff x="397667" y="1574800"/>
            <a:chExt cx="3579797" cy="3755079"/>
          </a:xfrm>
        </p:grpSpPr>
        <p:sp>
          <p:nvSpPr>
            <p:cNvPr id="13" name="Rectangle 4"/>
            <p:cNvSpPr/>
            <p:nvPr/>
          </p:nvSpPr>
          <p:spPr>
            <a:xfrm>
              <a:off x="397667" y="2651760"/>
              <a:ext cx="3579797" cy="26781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4799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397667" y="1574800"/>
              <a:ext cx="3579797" cy="10236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Hatósági nyilvántartásban szereplő szervezet kötelezettségei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13250512" y="2109358"/>
            <a:ext cx="8877968" cy="10223917"/>
            <a:chOff x="2080741" y="1574800"/>
            <a:chExt cx="3579782" cy="3947498"/>
          </a:xfrm>
        </p:grpSpPr>
        <p:sp>
          <p:nvSpPr>
            <p:cNvPr id="16" name="Rectangle 20"/>
            <p:cNvSpPr/>
            <p:nvPr/>
          </p:nvSpPr>
          <p:spPr>
            <a:xfrm>
              <a:off x="2080741" y="2706946"/>
              <a:ext cx="3579782" cy="28153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799" dirty="0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2080741" y="1574800"/>
              <a:ext cx="3579782" cy="107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199" b="1" dirty="0" smtClean="0">
                  <a:solidFill>
                    <a:schemeClr val="bg1"/>
                  </a:solidFill>
                </a:rPr>
                <a:t>Kiberbiztonsági felügyeletben érintett szervezet kötelezettségei</a:t>
              </a:r>
              <a:endParaRPr lang="en-US" sz="3199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zövegdoboz 5"/>
          <p:cNvSpPr txBox="1"/>
          <p:nvPr/>
        </p:nvSpPr>
        <p:spPr>
          <a:xfrm>
            <a:off x="2354414" y="5152819"/>
            <a:ext cx="8646928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</a:t>
            </a:r>
            <a:r>
              <a:rPr lang="hu-HU" sz="19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felügyeleti díj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fizetése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Nyilatkozattétel</a:t>
            </a:r>
            <a:r>
              <a:rPr lang="hu-HU" sz="20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vállalatcsoportba való tartozásról az SZTFH-422 </a:t>
            </a: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űrlapon benyújtott </a:t>
            </a:r>
            <a:r>
              <a:rPr lang="hu-HU" sz="20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tárgyév </a:t>
            </a:r>
            <a:r>
              <a:rPr lang="hu-HU" sz="20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január 31. napjáig.</a:t>
            </a:r>
          </a:p>
          <a:p>
            <a:pPr lvl="1"/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Kivéve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költségvetési </a:t>
            </a: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szervek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auditra vonatkozó megállapodás megkötése a kiberbiztonsági audit lefolytatására jogosult </a:t>
            </a: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auditorral</a:t>
            </a: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audit lefolytatása</a:t>
            </a:r>
            <a:b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hu-HU" sz="19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Kivéve:</a:t>
            </a:r>
            <a:endParaRPr lang="hu-HU" sz="19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9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mikrovállalkozások</a:t>
            </a:r>
            <a:endParaRPr lang="hu-HU" sz="19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incidensek jelentése a Nemzeti </a:t>
            </a:r>
            <a:r>
              <a:rPr lang="hu-HU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Kibervédelmi</a:t>
            </a: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Intézet felé a Kiberbiztonsági tv. rendelkezései alapján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Nyilvántartásban szereplő adatokkal kapcsolatos változások bejelentése az SZTFH – 421 elektronikus űrlapon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Kockázatmenedzsment keretrendszer létrehozása és működtetése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3250511" y="5016033"/>
            <a:ext cx="872337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 smtClean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Nyilvántartásban </a:t>
            </a:r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való szereplés kötelezettségei kiegészülve az </a:t>
            </a:r>
            <a:r>
              <a:rPr lang="hu-HU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alábbiakkal</a:t>
            </a:r>
            <a:endParaRPr lang="hu-HU" dirty="0" smtClean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hu-HU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Együttműködés a 3/2025 SZTFH rendelet szerinti hatósági ellenőrzésekben, amelynek keretében az SZTFH jogosult: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biztonsági osztályba sorolást, a védelmi intézkedéseket és az ezekhez kapcsolódó eljárási szabályok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szervezet által meghatározott biztonsági osztályhoz tartozó védelmi intézkedéseken túl további biztonsági követelményeket meghatározni,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szervezet által elfogadott kiberbiztonsági kockázatkezelési értékeléséhez, valamint az információk bejelentésére vonatkozó kötelezettség betartásának értékeléséhez szükséges tájékoztatást kérni,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védelmi intézkedések és az ezekhez kapcsolódó eljárási szabályok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rendszeres, eseti és célzott biztonsági ellenőrzéseket végezni,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felügyeleti feladatai ellátásához szükséges adatokhoz, dokumentumokhoz és információkhoz hozzáférni és ezeket bekérni, illetve a megküldött dokumentumok felülvizsgálatát elrendelni,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ellenőrzés során feltárt hiányosságok felszámolásához szükséges intézkedéseket elrendelni, ezek teljesülését ellenőrizni,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audit eredményeképp előállított auditjelentést megalapozó bizonyítékokhoz hozzáférni és ezeket bekérni, ezek tartalmát felülvizsgálni,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meglévő auditjelentés eredménye alapján a következő audit célkitűzését meghatározni,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rendkívüli auditot elrendelni.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2424440" y="8011957"/>
            <a:ext cx="4945624" cy="1350945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Lekerekített téglalap 21"/>
          <p:cNvSpPr/>
          <p:nvPr/>
        </p:nvSpPr>
        <p:spPr>
          <a:xfrm>
            <a:off x="13250511" y="5160154"/>
            <a:ext cx="8800671" cy="618853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171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4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46002"/>
            <a:ext cx="23918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Kiberbiztonsági felügyeleti díj fizetésre kötelezettek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503545" y="2366356"/>
            <a:ext cx="234553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 smtClean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pPr algn="just"/>
            <a:endParaRPr lang="hu-HU" sz="3600" b="1" dirty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 smtClean="0">
              <a:solidFill>
                <a:schemeClr val="accent1"/>
              </a:solidFill>
            </a:endParaRPr>
          </a:p>
          <a:p>
            <a:endParaRPr lang="hu-HU" sz="3600" b="1" dirty="0">
              <a:solidFill>
                <a:schemeClr val="accent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503545" y="2366356"/>
            <a:ext cx="23289143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tv. 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alapján a </a:t>
            </a:r>
            <a:r>
              <a:rPr lang="hu-HU" sz="32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költségvetési szervek kivételével 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§ (1) bekezdés b) pontja szerinti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azon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szervezet, amely egyúttal a 2. és 3. melléklet szerinti szervezet is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valamint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az 1. § (1) bekezdés d) és e) pontja szerinti szervezet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– ha a szervezet a Polgári Törvénykönyvről szóló törvény szerinti elismert vállalatcsoport (a továbbiakban: elismert vállalatcsoport) ellenőrzött tagja, helyette az uralkodó tag 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kiberbiztonsági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felügyeleti díj fizetésére köteles.</a:t>
            </a:r>
          </a:p>
          <a:p>
            <a:pPr lvl="0" algn="just"/>
            <a:endParaRPr lang="hu-HU" sz="3200" dirty="0" smtClean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32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Többségi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állami tulajdonban lévő szervezet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amely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nem minősül a közigazgatási ágazathoz tartozó szervezetnek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összes foglalkoztatotti létszáma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eléri vagy meghaladja az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50 főt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vagy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éves nettó árbevétele és mérlegfőösszege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meghaladja a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 millió eurónak megfelelő forintösszeget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és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vagy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jogosult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 </a:t>
            </a:r>
            <a:r>
              <a:rPr lang="hu-HU" sz="32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nem minősül költségvetési szervnek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  <a:endParaRPr lang="hu-HU" sz="32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Kiemelten kockázatos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és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kockázatos ágazat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szerinti tevékenység végzésére jogosult szervezetek,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amennyiben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 </a:t>
            </a:r>
            <a:r>
              <a:rPr lang="hu-HU" sz="32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Kkvtv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 szerint a szervezet </a:t>
            </a: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középvállalkozásnak minősül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Méretkorlát nélkül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elektronikus hírközlési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bizalmi 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DNS-szolgáltató,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legfelső szintű </a:t>
            </a:r>
            <a:r>
              <a:rPr lang="hu-HU" sz="3200" dirty="0" err="1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-nyilvántartó,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sz="3200" dirty="0" err="1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doménnév-regisztrációt</a:t>
            </a:r>
            <a:r>
              <a:rPr lang="hu-HU" sz="32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hu-HU"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végző szolgáltató</a:t>
            </a:r>
          </a:p>
        </p:txBody>
      </p:sp>
    </p:spTree>
    <p:extLst>
      <p:ext uri="{BB962C8B-B14F-4D97-AF65-F5344CB8AC3E}">
        <p14:creationId xmlns:p14="http://schemas.microsoft.com/office/powerpoint/2010/main" val="161658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5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32"/>
          <p:cNvSpPr/>
          <p:nvPr/>
        </p:nvSpPr>
        <p:spPr>
          <a:xfrm>
            <a:off x="0" y="-1"/>
            <a:ext cx="24377648" cy="2174091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26"/>
          <p:cNvSpPr txBox="1"/>
          <p:nvPr/>
        </p:nvSpPr>
        <p:spPr>
          <a:xfrm>
            <a:off x="-10631" y="107096"/>
            <a:ext cx="243776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000" b="1" dirty="0" err="1" smtClean="0">
                <a:solidFill>
                  <a:schemeClr val="bg1"/>
                </a:solidFill>
                <a:latin typeface="Segoe UI" panose="020B0502040204020203" pitchFamily="34" charset="0"/>
              </a:rPr>
              <a:t>kiberbiztonsági</a:t>
            </a:r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 felügyeleti díj befizetésének határideje, amennyiben a szervezet 2025.01.01. előtt kezdte meg működését</a:t>
            </a:r>
            <a:endParaRPr lang="de-DE" sz="6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Pentagon 9"/>
          <p:cNvSpPr/>
          <p:nvPr/>
        </p:nvSpPr>
        <p:spPr>
          <a:xfrm>
            <a:off x="761966" y="4781208"/>
            <a:ext cx="22071275" cy="39364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 rot="16200000">
            <a:off x="5635563" y="3555965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Oval 7"/>
          <p:cNvSpPr>
            <a:spLocks noChangeArrowheads="1"/>
          </p:cNvSpPr>
          <p:nvPr/>
        </p:nvSpPr>
        <p:spPr bwMode="auto">
          <a:xfrm rot="5400000" flipH="1">
            <a:off x="10609584" y="3513522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56" name="Group 17"/>
          <p:cNvGrpSpPr/>
          <p:nvPr/>
        </p:nvGrpSpPr>
        <p:grpSpPr>
          <a:xfrm>
            <a:off x="5736360" y="5156578"/>
            <a:ext cx="1597248" cy="750684"/>
            <a:chOff x="800522" y="3511138"/>
            <a:chExt cx="818296" cy="384588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39"/>
          <p:cNvGrpSpPr/>
          <p:nvPr/>
        </p:nvGrpSpPr>
        <p:grpSpPr>
          <a:xfrm flipH="1">
            <a:off x="10703947" y="5157361"/>
            <a:ext cx="1597248" cy="750684"/>
            <a:chOff x="800522" y="3511138"/>
            <a:chExt cx="818296" cy="384588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22"/>
          <p:cNvSpPr/>
          <p:nvPr/>
        </p:nvSpPr>
        <p:spPr>
          <a:xfrm>
            <a:off x="5286244" y="2856238"/>
            <a:ext cx="2497479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2024. </a:t>
            </a:r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j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anuár 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Rectangle 41"/>
          <p:cNvSpPr/>
          <p:nvPr/>
        </p:nvSpPr>
        <p:spPr>
          <a:xfrm flipH="1">
            <a:off x="10017213" y="2859195"/>
            <a:ext cx="2970044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024. október 18.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 rot="5400000" flipH="1">
            <a:off x="20424643" y="353785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9" name="Group 39"/>
          <p:cNvGrpSpPr/>
          <p:nvPr/>
        </p:nvGrpSpPr>
        <p:grpSpPr>
          <a:xfrm flipH="1">
            <a:off x="20496099" y="5193859"/>
            <a:ext cx="1597248" cy="750684"/>
            <a:chOff x="800522" y="3511138"/>
            <a:chExt cx="818296" cy="384588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 flipH="1">
            <a:off x="19997578" y="2846169"/>
            <a:ext cx="2652970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026. június 30.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Rectangle 5"/>
          <p:cNvSpPr/>
          <p:nvPr/>
        </p:nvSpPr>
        <p:spPr>
          <a:xfrm>
            <a:off x="761967" y="6049558"/>
            <a:ext cx="2527333" cy="1638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SZTFH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761966" y="7890969"/>
            <a:ext cx="2527333" cy="4149346"/>
          </a:xfrm>
          <a:prstGeom prst="rect">
            <a:avLst/>
          </a:prstGeom>
          <a:solidFill>
            <a:srgbClr val="8F2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Érintett szervezet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7" name="Csoportba foglalás 46"/>
          <p:cNvGrpSpPr/>
          <p:nvPr/>
        </p:nvGrpSpPr>
        <p:grpSpPr>
          <a:xfrm>
            <a:off x="3434503" y="5990229"/>
            <a:ext cx="6271127" cy="1698052"/>
            <a:chOff x="1433151" y="7658791"/>
            <a:chExt cx="8389682" cy="795679"/>
          </a:xfrm>
        </p:grpSpPr>
        <p:sp>
          <p:nvSpPr>
            <p:cNvPr id="76" name="Rectangle 4"/>
            <p:cNvSpPr/>
            <p:nvPr/>
          </p:nvSpPr>
          <p:spPr>
            <a:xfrm>
              <a:off x="1433151" y="7680851"/>
              <a:ext cx="838968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7" name="Rectangle 6"/>
            <p:cNvSpPr/>
            <p:nvPr/>
          </p:nvSpPr>
          <p:spPr>
            <a:xfrm>
              <a:off x="1748806" y="7658791"/>
              <a:ext cx="8074027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Érintett szervezetek nyilvántartásba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vétele</a:t>
              </a:r>
              <a:endParaRPr lang="hu-HU" sz="2400" b="1" dirty="0">
                <a:solidFill>
                  <a:srgbClr val="002060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Auditorok nyilvántartásba vétele</a:t>
              </a:r>
            </a:p>
          </p:txBody>
        </p:sp>
      </p:grpSp>
      <p:grpSp>
        <p:nvGrpSpPr>
          <p:cNvPr id="78" name="Csoportba foglalás 77"/>
          <p:cNvGrpSpPr/>
          <p:nvPr/>
        </p:nvGrpSpPr>
        <p:grpSpPr>
          <a:xfrm>
            <a:off x="3434505" y="7890969"/>
            <a:ext cx="6376038" cy="4149348"/>
            <a:chOff x="1433152" y="7387110"/>
            <a:chExt cx="9091705" cy="1944315"/>
          </a:xfrm>
        </p:grpSpPr>
        <p:sp>
          <p:nvSpPr>
            <p:cNvPr id="79" name="Rectangle 4"/>
            <p:cNvSpPr/>
            <p:nvPr/>
          </p:nvSpPr>
          <p:spPr>
            <a:xfrm>
              <a:off x="1433152" y="7387110"/>
              <a:ext cx="8942107" cy="1944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1" name="Rectangle 6"/>
            <p:cNvSpPr/>
            <p:nvPr/>
          </p:nvSpPr>
          <p:spPr>
            <a:xfrm>
              <a:off x="1769589" y="7452082"/>
              <a:ext cx="8755268" cy="181715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Önazonosítás, nyilvántartásba vételre bejelentkezés 2024. június 30-ig;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8F2842"/>
                  </a:solidFill>
                </a:rPr>
                <a:t>Szervezet EIR-jeinek azonosítása, biztonsági osztályba sorolás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Elektronikus </a:t>
              </a:r>
              <a:r>
                <a:rPr lang="hu-HU" sz="2400" b="1" dirty="0">
                  <a:solidFill>
                    <a:srgbClr val="8F2842"/>
                  </a:solidFill>
                </a:rPr>
                <a:t>információs rendszerek biztonságáért felelős </a:t>
              </a:r>
              <a:r>
                <a:rPr lang="hu-HU" sz="2400" b="1" dirty="0" smtClean="0">
                  <a:solidFill>
                    <a:srgbClr val="8F2842"/>
                  </a:solidFill>
                </a:rPr>
                <a:t>személy feladatköre és kijelölése.</a:t>
              </a:r>
              <a:endParaRPr lang="hu-HU" sz="2400" b="1" dirty="0">
                <a:solidFill>
                  <a:srgbClr val="8F2842"/>
                </a:solidFill>
              </a:endParaRPr>
            </a:p>
          </p:txBody>
        </p:sp>
      </p:grpSp>
      <p:grpSp>
        <p:nvGrpSpPr>
          <p:cNvPr id="83" name="Csoportba foglalás 82"/>
          <p:cNvGrpSpPr/>
          <p:nvPr/>
        </p:nvGrpSpPr>
        <p:grpSpPr>
          <a:xfrm>
            <a:off x="9865985" y="6007480"/>
            <a:ext cx="12801509" cy="1650974"/>
            <a:chOff x="2993508" y="7680851"/>
            <a:chExt cx="6532822" cy="773619"/>
          </a:xfrm>
        </p:grpSpPr>
        <p:sp>
          <p:nvSpPr>
            <p:cNvPr id="84" name="Rectangle 4"/>
            <p:cNvSpPr/>
            <p:nvPr/>
          </p:nvSpPr>
          <p:spPr>
            <a:xfrm>
              <a:off x="2993508" y="7680851"/>
              <a:ext cx="653282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Rectangle 6"/>
            <p:cNvSpPr/>
            <p:nvPr/>
          </p:nvSpPr>
          <p:spPr>
            <a:xfrm>
              <a:off x="5159462" y="7808066"/>
              <a:ext cx="2198779" cy="51918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Felügyeleti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tevékenység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002060"/>
                  </a:solidFill>
                </a:rPr>
                <a:t>Ellenőrzési tevékenység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9" name="Csoportba foglalás 88"/>
          <p:cNvGrpSpPr/>
          <p:nvPr/>
        </p:nvGrpSpPr>
        <p:grpSpPr>
          <a:xfrm>
            <a:off x="19727595" y="7817593"/>
            <a:ext cx="3134256" cy="4149348"/>
            <a:chOff x="2993507" y="7401091"/>
            <a:chExt cx="4035422" cy="1944316"/>
          </a:xfrm>
        </p:grpSpPr>
        <p:sp>
          <p:nvSpPr>
            <p:cNvPr id="90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1" name="Rectangle 6"/>
            <p:cNvSpPr/>
            <p:nvPr/>
          </p:nvSpPr>
          <p:spPr>
            <a:xfrm>
              <a:off x="3283556" y="7761755"/>
              <a:ext cx="3455323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 lefolytatásának határideje</a:t>
              </a: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16489951" y="7817592"/>
            <a:ext cx="3078928" cy="4149348"/>
            <a:chOff x="3096924" y="7373330"/>
            <a:chExt cx="4035422" cy="1944316"/>
          </a:xfrm>
        </p:grpSpPr>
        <p:sp>
          <p:nvSpPr>
            <p:cNvPr id="51" name="Rectangle 4"/>
            <p:cNvSpPr/>
            <p:nvPr/>
          </p:nvSpPr>
          <p:spPr>
            <a:xfrm>
              <a:off x="3096924" y="7373330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Rectangle 6"/>
            <p:cNvSpPr/>
            <p:nvPr/>
          </p:nvSpPr>
          <p:spPr>
            <a:xfrm>
              <a:off x="3165952" y="7469239"/>
              <a:ext cx="3455323" cy="155756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auditra vonatkozó szerződéskötés az auditorral</a:t>
              </a:r>
            </a:p>
          </p:txBody>
        </p:sp>
      </p:grpSp>
      <p:sp>
        <p:nvSpPr>
          <p:cNvPr id="62" name="Oval 7"/>
          <p:cNvSpPr>
            <a:spLocks noChangeArrowheads="1"/>
          </p:cNvSpPr>
          <p:nvPr/>
        </p:nvSpPr>
        <p:spPr bwMode="auto">
          <a:xfrm rot="5400000" flipH="1">
            <a:off x="13899463" y="353785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39"/>
          <p:cNvGrpSpPr/>
          <p:nvPr/>
        </p:nvGrpSpPr>
        <p:grpSpPr>
          <a:xfrm flipH="1">
            <a:off x="13986364" y="5162502"/>
            <a:ext cx="1597248" cy="750684"/>
            <a:chOff x="800522" y="3511138"/>
            <a:chExt cx="818296" cy="384588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7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41"/>
          <p:cNvSpPr/>
          <p:nvPr/>
        </p:nvSpPr>
        <p:spPr>
          <a:xfrm flipH="1">
            <a:off x="13628217" y="2856237"/>
            <a:ext cx="2537554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025. július 31.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Shape 2531"/>
          <p:cNvSpPr/>
          <p:nvPr/>
        </p:nvSpPr>
        <p:spPr>
          <a:xfrm>
            <a:off x="6200658" y="4012485"/>
            <a:ext cx="668655" cy="83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71" name="Kép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051" y="3970728"/>
            <a:ext cx="745907" cy="932384"/>
          </a:xfrm>
          <a:prstGeom prst="rect">
            <a:avLst/>
          </a:prstGeom>
        </p:spPr>
      </p:pic>
      <p:sp>
        <p:nvSpPr>
          <p:cNvPr id="72" name="Shape 2532"/>
          <p:cNvSpPr/>
          <p:nvPr/>
        </p:nvSpPr>
        <p:spPr>
          <a:xfrm>
            <a:off x="14516579" y="4052618"/>
            <a:ext cx="605674" cy="77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2" name="Freeform 20"/>
          <p:cNvSpPr>
            <a:spLocks noChangeArrowheads="1"/>
          </p:cNvSpPr>
          <p:nvPr/>
        </p:nvSpPr>
        <p:spPr bwMode="auto">
          <a:xfrm>
            <a:off x="20969471" y="4033046"/>
            <a:ext cx="709185" cy="794644"/>
          </a:xfrm>
          <a:custGeom>
            <a:avLst/>
            <a:gdLst>
              <a:gd name="T0" fmla="*/ 64536992 w 510"/>
              <a:gd name="T1" fmla="*/ 61528392 h 559"/>
              <a:gd name="T2" fmla="*/ 64536992 w 510"/>
              <a:gd name="T3" fmla="*/ 61528392 h 559"/>
              <a:gd name="T4" fmla="*/ 55280025 w 510"/>
              <a:gd name="T5" fmla="*/ 70763999 h 559"/>
              <a:gd name="T6" fmla="*/ 52542328 w 510"/>
              <a:gd name="T7" fmla="*/ 72585008 h 559"/>
              <a:gd name="T8" fmla="*/ 49804270 w 510"/>
              <a:gd name="T9" fmla="*/ 70763999 h 559"/>
              <a:gd name="T10" fmla="*/ 45240961 w 510"/>
              <a:gd name="T11" fmla="*/ 66211296 h 559"/>
              <a:gd name="T12" fmla="*/ 44328516 w 510"/>
              <a:gd name="T13" fmla="*/ 63349401 h 559"/>
              <a:gd name="T14" fmla="*/ 47979019 w 510"/>
              <a:gd name="T15" fmla="*/ 59707023 h 559"/>
              <a:gd name="T16" fmla="*/ 49804270 w 510"/>
              <a:gd name="T17" fmla="*/ 61528392 h 559"/>
              <a:gd name="T18" fmla="*/ 52542328 w 510"/>
              <a:gd name="T19" fmla="*/ 63349401 h 559"/>
              <a:gd name="T20" fmla="*/ 59973683 w 510"/>
              <a:gd name="T21" fmla="*/ 56065005 h 559"/>
              <a:gd name="T22" fmla="*/ 59973683 w 510"/>
              <a:gd name="T23" fmla="*/ 56065005 h 559"/>
              <a:gd name="T24" fmla="*/ 62711741 w 510"/>
              <a:gd name="T25" fmla="*/ 55154320 h 559"/>
              <a:gd name="T26" fmla="*/ 66362244 w 510"/>
              <a:gd name="T27" fmla="*/ 58796699 h 559"/>
              <a:gd name="T28" fmla="*/ 64536992 w 510"/>
              <a:gd name="T29" fmla="*/ 61528392 h 559"/>
              <a:gd name="T30" fmla="*/ 53454773 w 510"/>
              <a:gd name="T31" fmla="*/ 56975329 h 559"/>
              <a:gd name="T32" fmla="*/ 53454773 w 510"/>
              <a:gd name="T33" fmla="*/ 56975329 h 559"/>
              <a:gd name="T34" fmla="*/ 52542328 w 510"/>
              <a:gd name="T35" fmla="*/ 57886014 h 559"/>
              <a:gd name="T36" fmla="*/ 47979019 w 510"/>
              <a:gd name="T37" fmla="*/ 56065005 h 559"/>
              <a:gd name="T38" fmla="*/ 40547302 w 510"/>
              <a:gd name="T39" fmla="*/ 63349401 h 559"/>
              <a:gd name="T40" fmla="*/ 42372554 w 510"/>
              <a:gd name="T41" fmla="*/ 68942990 h 559"/>
              <a:gd name="T42" fmla="*/ 42372554 w 510"/>
              <a:gd name="T43" fmla="*/ 68942990 h 559"/>
              <a:gd name="T44" fmla="*/ 44328516 w 510"/>
              <a:gd name="T45" fmla="*/ 70763999 h 559"/>
              <a:gd name="T46" fmla="*/ 44328516 w 510"/>
              <a:gd name="T47" fmla="*/ 70763999 h 559"/>
              <a:gd name="T48" fmla="*/ 31421045 w 510"/>
              <a:gd name="T49" fmla="*/ 70763999 h 559"/>
              <a:gd name="T50" fmla="*/ 31421045 w 510"/>
              <a:gd name="T51" fmla="*/ 70763999 h 559"/>
              <a:gd name="T52" fmla="*/ 3780852 w 510"/>
              <a:gd name="T53" fmla="*/ 70763999 h 559"/>
              <a:gd name="T54" fmla="*/ 0 w 510"/>
              <a:gd name="T55" fmla="*/ 67121620 h 559"/>
              <a:gd name="T56" fmla="*/ 0 w 510"/>
              <a:gd name="T57" fmla="*/ 3642379 h 559"/>
              <a:gd name="T58" fmla="*/ 3780852 w 510"/>
              <a:gd name="T59" fmla="*/ 0 h 559"/>
              <a:gd name="T60" fmla="*/ 11994664 w 510"/>
              <a:gd name="T61" fmla="*/ 0 h 559"/>
              <a:gd name="T62" fmla="*/ 23076884 w 510"/>
              <a:gd name="T63" fmla="*/ 0 h 559"/>
              <a:gd name="T64" fmla="*/ 23076884 w 510"/>
              <a:gd name="T65" fmla="*/ 13788670 h 559"/>
              <a:gd name="T66" fmla="*/ 23076884 w 510"/>
              <a:gd name="T67" fmla="*/ 21073067 h 559"/>
              <a:gd name="T68" fmla="*/ 30508239 w 510"/>
              <a:gd name="T69" fmla="*/ 28487664 h 559"/>
              <a:gd name="T70" fmla="*/ 37809606 w 510"/>
              <a:gd name="T71" fmla="*/ 28487664 h 559"/>
              <a:gd name="T72" fmla="*/ 53454773 w 510"/>
              <a:gd name="T73" fmla="*/ 28487664 h 559"/>
              <a:gd name="T74" fmla="*/ 53454773 w 510"/>
              <a:gd name="T75" fmla="*/ 50471416 h 559"/>
              <a:gd name="T76" fmla="*/ 53454773 w 510"/>
              <a:gd name="T77" fmla="*/ 50471416 h 559"/>
              <a:gd name="T78" fmla="*/ 53454773 w 510"/>
              <a:gd name="T79" fmla="*/ 56975329 h 559"/>
              <a:gd name="T80" fmla="*/ 30508239 w 510"/>
              <a:gd name="T81" fmla="*/ 24845286 h 559"/>
              <a:gd name="T82" fmla="*/ 30508239 w 510"/>
              <a:gd name="T83" fmla="*/ 24845286 h 559"/>
              <a:gd name="T84" fmla="*/ 26727387 w 510"/>
              <a:gd name="T85" fmla="*/ 21073067 h 559"/>
              <a:gd name="T86" fmla="*/ 26727387 w 510"/>
              <a:gd name="T87" fmla="*/ 13788670 h 559"/>
              <a:gd name="T88" fmla="*/ 26727387 w 510"/>
              <a:gd name="T89" fmla="*/ 0 h 559"/>
              <a:gd name="T90" fmla="*/ 53454773 w 510"/>
              <a:gd name="T91" fmla="*/ 24845286 h 559"/>
              <a:gd name="T92" fmla="*/ 37809606 w 510"/>
              <a:gd name="T93" fmla="*/ 24845286 h 559"/>
              <a:gd name="T94" fmla="*/ 30508239 w 510"/>
              <a:gd name="T95" fmla="*/ 24845286 h 5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0" h="559">
                <a:moveTo>
                  <a:pt x="495" y="473"/>
                </a:moveTo>
                <a:lnTo>
                  <a:pt x="495" y="473"/>
                </a:lnTo>
                <a:cubicBezTo>
                  <a:pt x="424" y="544"/>
                  <a:pt x="424" y="544"/>
                  <a:pt x="424" y="544"/>
                </a:cubicBezTo>
                <a:cubicBezTo>
                  <a:pt x="417" y="551"/>
                  <a:pt x="410" y="558"/>
                  <a:pt x="403" y="558"/>
                </a:cubicBezTo>
                <a:cubicBezTo>
                  <a:pt x="396" y="558"/>
                  <a:pt x="389" y="551"/>
                  <a:pt x="382" y="544"/>
                </a:cubicBezTo>
                <a:cubicBezTo>
                  <a:pt x="347" y="509"/>
                  <a:pt x="347" y="509"/>
                  <a:pt x="347" y="509"/>
                </a:cubicBezTo>
                <a:cubicBezTo>
                  <a:pt x="340" y="502"/>
                  <a:pt x="340" y="495"/>
                  <a:pt x="340" y="487"/>
                </a:cubicBezTo>
                <a:cubicBezTo>
                  <a:pt x="340" y="473"/>
                  <a:pt x="347" y="459"/>
                  <a:pt x="368" y="459"/>
                </a:cubicBezTo>
                <a:cubicBezTo>
                  <a:pt x="375" y="459"/>
                  <a:pt x="382" y="466"/>
                  <a:pt x="382" y="473"/>
                </a:cubicBezTo>
                <a:cubicBezTo>
                  <a:pt x="403" y="487"/>
                  <a:pt x="403" y="487"/>
                  <a:pt x="403" y="487"/>
                </a:cubicBezTo>
                <a:cubicBezTo>
                  <a:pt x="460" y="431"/>
                  <a:pt x="460" y="431"/>
                  <a:pt x="460" y="431"/>
                </a:cubicBezTo>
                <a:cubicBezTo>
                  <a:pt x="467" y="424"/>
                  <a:pt x="474" y="424"/>
                  <a:pt x="481" y="424"/>
                </a:cubicBezTo>
                <a:cubicBezTo>
                  <a:pt x="495" y="424"/>
                  <a:pt x="509" y="438"/>
                  <a:pt x="509" y="452"/>
                </a:cubicBezTo>
                <a:cubicBezTo>
                  <a:pt x="509" y="459"/>
                  <a:pt x="502" y="466"/>
                  <a:pt x="495" y="473"/>
                </a:cubicBez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03" y="445"/>
                  <a:pt x="403" y="445"/>
                  <a:pt x="403" y="445"/>
                </a:cubicBezTo>
                <a:cubicBezTo>
                  <a:pt x="396" y="438"/>
                  <a:pt x="382" y="431"/>
                  <a:pt x="368" y="431"/>
                </a:cubicBezTo>
                <a:cubicBezTo>
                  <a:pt x="333" y="431"/>
                  <a:pt x="311" y="459"/>
                  <a:pt x="311" y="487"/>
                </a:cubicBezTo>
                <a:cubicBezTo>
                  <a:pt x="311" y="509"/>
                  <a:pt x="318" y="523"/>
                  <a:pt x="325" y="530"/>
                </a:cubicBezTo>
                <a:cubicBezTo>
                  <a:pt x="340" y="544"/>
                  <a:pt x="340" y="544"/>
                  <a:pt x="340" y="544"/>
                </a:cubicBezTo>
                <a:cubicBezTo>
                  <a:pt x="241" y="544"/>
                  <a:pt x="241" y="544"/>
                  <a:pt x="241" y="544"/>
                </a:cubicBezTo>
                <a:cubicBezTo>
                  <a:pt x="29" y="544"/>
                  <a:pt x="29" y="544"/>
                  <a:pt x="29" y="544"/>
                </a:cubicBezTo>
                <a:cubicBezTo>
                  <a:pt x="7" y="544"/>
                  <a:pt x="0" y="537"/>
                  <a:pt x="0" y="51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177" y="191"/>
                  <a:pt x="205" y="219"/>
                  <a:pt x="234" y="219"/>
                </a:cubicBezTo>
                <a:cubicBezTo>
                  <a:pt x="290" y="219"/>
                  <a:pt x="290" y="219"/>
                  <a:pt x="290" y="219"/>
                </a:cubicBezTo>
                <a:cubicBezTo>
                  <a:pt x="410" y="219"/>
                  <a:pt x="410" y="219"/>
                  <a:pt x="410" y="219"/>
                </a:cubicBezTo>
                <a:cubicBezTo>
                  <a:pt x="410" y="388"/>
                  <a:pt x="410" y="388"/>
                  <a:pt x="410" y="388"/>
                </a:cubicBezTo>
                <a:lnTo>
                  <a:pt x="410" y="438"/>
                </a:lnTo>
                <a:close/>
                <a:moveTo>
                  <a:pt x="234" y="191"/>
                </a:moveTo>
                <a:lnTo>
                  <a:pt x="234" y="191"/>
                </a:lnTo>
                <a:cubicBezTo>
                  <a:pt x="219" y="191"/>
                  <a:pt x="205" y="176"/>
                  <a:pt x="205" y="162"/>
                </a:cubicBezTo>
                <a:cubicBezTo>
                  <a:pt x="205" y="106"/>
                  <a:pt x="205" y="106"/>
                  <a:pt x="205" y="106"/>
                </a:cubicBezTo>
                <a:cubicBezTo>
                  <a:pt x="205" y="0"/>
                  <a:pt x="205" y="0"/>
                  <a:pt x="205" y="0"/>
                </a:cubicBezTo>
                <a:cubicBezTo>
                  <a:pt x="410" y="191"/>
                  <a:pt x="410" y="191"/>
                  <a:pt x="410" y="191"/>
                </a:cubicBezTo>
                <a:cubicBezTo>
                  <a:pt x="290" y="191"/>
                  <a:pt x="290" y="191"/>
                  <a:pt x="290" y="191"/>
                </a:cubicBezTo>
                <a:lnTo>
                  <a:pt x="234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9" name="Csoportba foglalás 68"/>
          <p:cNvGrpSpPr/>
          <p:nvPr/>
        </p:nvGrpSpPr>
        <p:grpSpPr>
          <a:xfrm>
            <a:off x="13200144" y="7794198"/>
            <a:ext cx="3260345" cy="4241849"/>
            <a:chOff x="2993507" y="7401091"/>
            <a:chExt cx="4035422" cy="1944316"/>
          </a:xfrm>
        </p:grpSpPr>
        <p:sp>
          <p:nvSpPr>
            <p:cNvPr id="73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4" name="Rectangle 6"/>
            <p:cNvSpPr/>
            <p:nvPr/>
          </p:nvSpPr>
          <p:spPr>
            <a:xfrm>
              <a:off x="3106615" y="7499282"/>
              <a:ext cx="3455323" cy="774218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Kiberbiztonsági felügyeleti díj megfizetése</a:t>
              </a:r>
            </a:p>
          </p:txBody>
        </p:sp>
      </p:grpSp>
      <p:grpSp>
        <p:nvGrpSpPr>
          <p:cNvPr id="75" name="Csoportba foglalás 74"/>
          <p:cNvGrpSpPr/>
          <p:nvPr/>
        </p:nvGrpSpPr>
        <p:grpSpPr>
          <a:xfrm>
            <a:off x="9939798" y="7817593"/>
            <a:ext cx="3131091" cy="4173813"/>
            <a:chOff x="2993507" y="7401091"/>
            <a:chExt cx="4035422" cy="1944316"/>
          </a:xfrm>
        </p:grpSpPr>
        <p:sp>
          <p:nvSpPr>
            <p:cNvPr id="82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3" name="Rectangle 6"/>
            <p:cNvSpPr/>
            <p:nvPr/>
          </p:nvSpPr>
          <p:spPr>
            <a:xfrm>
              <a:off x="3106615" y="7499282"/>
              <a:ext cx="3455323" cy="774218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Védelmi intézkedések alkalmazása</a:t>
              </a:r>
            </a:p>
          </p:txBody>
        </p:sp>
      </p:grpSp>
      <p:sp>
        <p:nvSpPr>
          <p:cNvPr id="97" name="Rectangle 41"/>
          <p:cNvSpPr/>
          <p:nvPr/>
        </p:nvSpPr>
        <p:spPr>
          <a:xfrm flipH="1">
            <a:off x="16362292" y="2835789"/>
            <a:ext cx="3334246" cy="430887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025. augusztus 31.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8" name="Oval 7"/>
          <p:cNvSpPr>
            <a:spLocks noChangeArrowheads="1"/>
          </p:cNvSpPr>
          <p:nvPr/>
        </p:nvSpPr>
        <p:spPr bwMode="auto">
          <a:xfrm rot="5400000" flipH="1">
            <a:off x="16979150" y="3544900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9" name="Group 39"/>
          <p:cNvGrpSpPr/>
          <p:nvPr/>
        </p:nvGrpSpPr>
        <p:grpSpPr>
          <a:xfrm flipH="1">
            <a:off x="17069986" y="5162502"/>
            <a:ext cx="1597248" cy="750684"/>
            <a:chOff x="800522" y="3511138"/>
            <a:chExt cx="818296" cy="384588"/>
          </a:xfrm>
        </p:grpSpPr>
        <p:sp>
          <p:nvSpPr>
            <p:cNvPr id="10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101" name="Straight Connector 44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Lekerekített téglalap 1"/>
          <p:cNvSpPr/>
          <p:nvPr/>
        </p:nvSpPr>
        <p:spPr>
          <a:xfrm>
            <a:off x="13311696" y="2516180"/>
            <a:ext cx="3015440" cy="9391430"/>
          </a:xfrm>
          <a:prstGeom prst="round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992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6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32"/>
          <p:cNvSpPr/>
          <p:nvPr/>
        </p:nvSpPr>
        <p:spPr>
          <a:xfrm>
            <a:off x="0" y="-1"/>
            <a:ext cx="24377648" cy="2412277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26"/>
          <p:cNvSpPr txBox="1"/>
          <p:nvPr/>
        </p:nvSpPr>
        <p:spPr>
          <a:xfrm>
            <a:off x="385597" y="260406"/>
            <a:ext cx="236064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000" b="1" dirty="0" err="1" smtClean="0">
                <a:solidFill>
                  <a:schemeClr val="bg1"/>
                </a:solidFill>
                <a:latin typeface="Segoe UI" panose="020B0502040204020203" pitchFamily="34" charset="0"/>
              </a:rPr>
              <a:t>kiberbiztonsági</a:t>
            </a:r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 felügyeleti díj befizetésének határideje, amennyiben </a:t>
            </a:r>
            <a:r>
              <a:rPr lang="hu-HU" sz="6000" b="1" dirty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szervezet 2025.01.01</a:t>
            </a:r>
            <a:r>
              <a:rPr lang="hu-HU" sz="6000" b="1" dirty="0">
                <a:solidFill>
                  <a:schemeClr val="bg1"/>
                </a:solidFill>
                <a:latin typeface="Segoe UI" panose="020B0502040204020203" pitchFamily="34" charset="0"/>
              </a:rPr>
              <a:t>. után kezdte meg működését</a:t>
            </a:r>
            <a:endParaRPr lang="de-DE" sz="6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Pentagon 9"/>
          <p:cNvSpPr/>
          <p:nvPr/>
        </p:nvSpPr>
        <p:spPr>
          <a:xfrm>
            <a:off x="821471" y="5035150"/>
            <a:ext cx="22071275" cy="39364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 rot="16200000">
            <a:off x="5670644" y="3745475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Oval 7"/>
          <p:cNvSpPr>
            <a:spLocks noChangeArrowheads="1"/>
          </p:cNvSpPr>
          <p:nvPr/>
        </p:nvSpPr>
        <p:spPr bwMode="auto">
          <a:xfrm rot="5400000" flipH="1">
            <a:off x="11205955" y="3744892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56" name="Group 17"/>
          <p:cNvGrpSpPr/>
          <p:nvPr/>
        </p:nvGrpSpPr>
        <p:grpSpPr>
          <a:xfrm>
            <a:off x="5750445" y="5390629"/>
            <a:ext cx="1597248" cy="616851"/>
            <a:chOff x="800522" y="3511138"/>
            <a:chExt cx="818296" cy="316023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8" name="Straight Connector 19"/>
            <p:cNvCxnSpPr/>
            <p:nvPr/>
          </p:nvCxnSpPr>
          <p:spPr>
            <a:xfrm flipV="1">
              <a:off x="1209670" y="3676650"/>
              <a:ext cx="0" cy="150511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39"/>
          <p:cNvGrpSpPr/>
          <p:nvPr/>
        </p:nvGrpSpPr>
        <p:grpSpPr>
          <a:xfrm flipH="1">
            <a:off x="11292574" y="5393852"/>
            <a:ext cx="1597248" cy="537691"/>
            <a:chOff x="800522" y="3511138"/>
            <a:chExt cx="818296" cy="275468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44"/>
            <p:cNvCxnSpPr/>
            <p:nvPr/>
          </p:nvCxnSpPr>
          <p:spPr>
            <a:xfrm flipV="1">
              <a:off x="1209017" y="3676650"/>
              <a:ext cx="652" cy="109956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22"/>
          <p:cNvSpPr/>
          <p:nvPr/>
        </p:nvSpPr>
        <p:spPr>
          <a:xfrm>
            <a:off x="4368399" y="2737760"/>
            <a:ext cx="4487895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Kiberbiztonsági tv. hatálya</a:t>
            </a: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 alá tartozás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napja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Rectangle 41"/>
          <p:cNvSpPr/>
          <p:nvPr/>
        </p:nvSpPr>
        <p:spPr>
          <a:xfrm flipH="1">
            <a:off x="10217528" y="2786764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vételt </a:t>
            </a:r>
            <a:endParaRPr lang="hu-HU" sz="28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követő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30 nap</a:t>
            </a:r>
            <a:endParaRPr lang="hu-H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 rot="5400000" flipH="1">
            <a:off x="19734481" y="374489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9" name="Group 39"/>
          <p:cNvGrpSpPr/>
          <p:nvPr/>
        </p:nvGrpSpPr>
        <p:grpSpPr>
          <a:xfrm flipH="1">
            <a:off x="19846120" y="5399625"/>
            <a:ext cx="1597248" cy="531919"/>
            <a:chOff x="800522" y="3511138"/>
            <a:chExt cx="818296" cy="272511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1" name="Straight Connector 44"/>
            <p:cNvCxnSpPr/>
            <p:nvPr/>
          </p:nvCxnSpPr>
          <p:spPr>
            <a:xfrm flipH="1" flipV="1">
              <a:off x="1209670" y="3676650"/>
              <a:ext cx="0" cy="106999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 flipH="1">
            <a:off x="18764743" y="2846480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vételt </a:t>
            </a:r>
          </a:p>
          <a:p>
            <a:pPr algn="ctr"/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követő 2 éven belül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Rectangle 5"/>
          <p:cNvSpPr/>
          <p:nvPr/>
        </p:nvSpPr>
        <p:spPr>
          <a:xfrm>
            <a:off x="761967" y="6049558"/>
            <a:ext cx="2527333" cy="1638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SZTFH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761966" y="7890969"/>
            <a:ext cx="2527333" cy="4149346"/>
          </a:xfrm>
          <a:prstGeom prst="rect">
            <a:avLst/>
          </a:prstGeom>
          <a:solidFill>
            <a:srgbClr val="8F2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Érintett szervezet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7" name="Csoportba foglalás 46"/>
          <p:cNvGrpSpPr/>
          <p:nvPr/>
        </p:nvGrpSpPr>
        <p:grpSpPr>
          <a:xfrm>
            <a:off x="3434503" y="6037308"/>
            <a:ext cx="6271127" cy="1650974"/>
            <a:chOff x="1433151" y="7680851"/>
            <a:chExt cx="8389682" cy="773619"/>
          </a:xfrm>
        </p:grpSpPr>
        <p:sp>
          <p:nvSpPr>
            <p:cNvPr id="76" name="Rectangle 4"/>
            <p:cNvSpPr/>
            <p:nvPr/>
          </p:nvSpPr>
          <p:spPr>
            <a:xfrm>
              <a:off x="1433151" y="7680851"/>
              <a:ext cx="838968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7" name="Rectangle 6"/>
            <p:cNvSpPr/>
            <p:nvPr/>
          </p:nvSpPr>
          <p:spPr>
            <a:xfrm>
              <a:off x="1748806" y="7804707"/>
              <a:ext cx="8074027" cy="48695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Érintett szervezetek nyilvántartásba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vétele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8" name="Csoportba foglalás 77"/>
          <p:cNvGrpSpPr/>
          <p:nvPr/>
        </p:nvGrpSpPr>
        <p:grpSpPr>
          <a:xfrm>
            <a:off x="3434505" y="7890969"/>
            <a:ext cx="6397057" cy="4149348"/>
            <a:chOff x="1433152" y="7387110"/>
            <a:chExt cx="9121677" cy="1944315"/>
          </a:xfrm>
        </p:grpSpPr>
        <p:sp>
          <p:nvSpPr>
            <p:cNvPr id="79" name="Rectangle 4"/>
            <p:cNvSpPr/>
            <p:nvPr/>
          </p:nvSpPr>
          <p:spPr>
            <a:xfrm>
              <a:off x="1433152" y="7387110"/>
              <a:ext cx="8942107" cy="1944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1" name="Rectangle 6"/>
            <p:cNvSpPr/>
            <p:nvPr/>
          </p:nvSpPr>
          <p:spPr>
            <a:xfrm>
              <a:off x="1799561" y="7452082"/>
              <a:ext cx="8755268" cy="181715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Önazonosítás, nyilvántartásba vételre bejelentkezés 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Szervezet EIR-jeinek azonosítása, biztonsági osztályba sorolás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Elektronikus </a:t>
              </a:r>
              <a:r>
                <a:rPr lang="hu-HU" sz="2400" b="1" dirty="0">
                  <a:solidFill>
                    <a:srgbClr val="8F2842"/>
                  </a:solidFill>
                </a:rPr>
                <a:t>információs rendszerek biztonságáért felelős </a:t>
              </a:r>
              <a:r>
                <a:rPr lang="hu-HU" sz="2400" b="1" dirty="0" smtClean="0">
                  <a:solidFill>
                    <a:srgbClr val="8F2842"/>
                  </a:solidFill>
                </a:rPr>
                <a:t>személy feladatköre és kijelölése</a:t>
              </a:r>
              <a:endParaRPr lang="hu-HU" sz="2400" b="1" dirty="0">
                <a:solidFill>
                  <a:srgbClr val="8F2842"/>
                </a:solidFill>
              </a:endParaRPr>
            </a:p>
          </p:txBody>
        </p:sp>
      </p:grpSp>
      <p:grpSp>
        <p:nvGrpSpPr>
          <p:cNvPr id="83" name="Csoportba foglalás 82"/>
          <p:cNvGrpSpPr/>
          <p:nvPr/>
        </p:nvGrpSpPr>
        <p:grpSpPr>
          <a:xfrm>
            <a:off x="9865985" y="6007480"/>
            <a:ext cx="12801509" cy="1650974"/>
            <a:chOff x="2993508" y="7680851"/>
            <a:chExt cx="6532822" cy="773619"/>
          </a:xfrm>
        </p:grpSpPr>
        <p:sp>
          <p:nvSpPr>
            <p:cNvPr id="84" name="Rectangle 4"/>
            <p:cNvSpPr/>
            <p:nvPr/>
          </p:nvSpPr>
          <p:spPr>
            <a:xfrm>
              <a:off x="2993508" y="7680851"/>
              <a:ext cx="6532822" cy="773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Rectangle 6"/>
            <p:cNvSpPr/>
            <p:nvPr/>
          </p:nvSpPr>
          <p:spPr>
            <a:xfrm>
              <a:off x="5159461" y="7807441"/>
              <a:ext cx="2198779" cy="51918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>
                  <a:solidFill>
                    <a:srgbClr val="002060"/>
                  </a:solidFill>
                </a:rPr>
                <a:t>Felügyeleti </a:t>
              </a:r>
              <a:r>
                <a:rPr lang="hu-HU" sz="2400" b="1" dirty="0" smtClean="0">
                  <a:solidFill>
                    <a:srgbClr val="002060"/>
                  </a:solidFill>
                </a:rPr>
                <a:t>tevékenység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002060"/>
                  </a:solidFill>
                </a:rPr>
                <a:t>Ellenőrzési tevékenység</a:t>
              </a:r>
              <a:endParaRPr lang="hu-HU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87" name="Rectangle 4"/>
          <p:cNvSpPr/>
          <p:nvPr/>
        </p:nvSpPr>
        <p:spPr>
          <a:xfrm>
            <a:off x="9865985" y="7890968"/>
            <a:ext cx="4378060" cy="4149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89" name="Csoportba foglalás 88"/>
          <p:cNvGrpSpPr/>
          <p:nvPr/>
        </p:nvGrpSpPr>
        <p:grpSpPr>
          <a:xfrm>
            <a:off x="18619634" y="7876838"/>
            <a:ext cx="4047859" cy="4149348"/>
            <a:chOff x="2993507" y="7401091"/>
            <a:chExt cx="4035422" cy="1944316"/>
          </a:xfrm>
        </p:grpSpPr>
        <p:sp>
          <p:nvSpPr>
            <p:cNvPr id="90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1" name="Rectangle 6"/>
            <p:cNvSpPr/>
            <p:nvPr/>
          </p:nvSpPr>
          <p:spPr>
            <a:xfrm>
              <a:off x="3106616" y="7496999"/>
              <a:ext cx="3455323" cy="7787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Első kiberbiztonsági audit lefolytatásának határideje</a:t>
              </a:r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10124123" y="7890968"/>
            <a:ext cx="8328136" cy="4149348"/>
            <a:chOff x="-1273619" y="7401091"/>
            <a:chExt cx="8302548" cy="1944316"/>
          </a:xfrm>
        </p:grpSpPr>
        <p:sp>
          <p:nvSpPr>
            <p:cNvPr id="51" name="Rectangle 4"/>
            <p:cNvSpPr/>
            <p:nvPr/>
          </p:nvSpPr>
          <p:spPr>
            <a:xfrm>
              <a:off x="2993507" y="7401091"/>
              <a:ext cx="4035422" cy="19443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Rectangle 6"/>
            <p:cNvSpPr/>
            <p:nvPr/>
          </p:nvSpPr>
          <p:spPr>
            <a:xfrm>
              <a:off x="-1273619" y="7474788"/>
              <a:ext cx="3455323" cy="129797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400" b="1" dirty="0" smtClean="0">
                  <a:solidFill>
                    <a:srgbClr val="8F2842"/>
                  </a:solidFill>
                </a:rPr>
                <a:t>Kiberbiztonsági felügyeleti díj megfizetése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2400" b="1" dirty="0">
                <a:solidFill>
                  <a:srgbClr val="8F2842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2400" b="1" dirty="0" smtClean="0">
                <a:solidFill>
                  <a:srgbClr val="8F2842"/>
                </a:solidFill>
              </a:endParaRPr>
            </a:p>
          </p:txBody>
        </p:sp>
      </p:grpSp>
      <p:sp>
        <p:nvSpPr>
          <p:cNvPr id="62" name="Oval 7"/>
          <p:cNvSpPr>
            <a:spLocks noChangeArrowheads="1"/>
          </p:cNvSpPr>
          <p:nvPr/>
        </p:nvSpPr>
        <p:spPr bwMode="auto">
          <a:xfrm rot="5400000" flipH="1">
            <a:off x="15357107" y="3744891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39"/>
          <p:cNvGrpSpPr/>
          <p:nvPr/>
        </p:nvGrpSpPr>
        <p:grpSpPr>
          <a:xfrm flipH="1">
            <a:off x="15466021" y="5390631"/>
            <a:ext cx="1597248" cy="616851"/>
            <a:chOff x="800522" y="3511138"/>
            <a:chExt cx="818296" cy="316023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7" name="Straight Connector 44"/>
            <p:cNvCxnSpPr>
              <a:stCxn id="84" idx="0"/>
            </p:cNvCxnSpPr>
            <p:nvPr/>
          </p:nvCxnSpPr>
          <p:spPr>
            <a:xfrm flipV="1">
              <a:off x="1208597" y="3676651"/>
              <a:ext cx="1073" cy="150510"/>
            </a:xfrm>
            <a:prstGeom prst="line">
              <a:avLst/>
            </a:prstGeom>
            <a:ln w="19050" cap="rnd">
              <a:solidFill>
                <a:schemeClr val="bg2">
                  <a:lumMod val="2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41"/>
          <p:cNvSpPr/>
          <p:nvPr/>
        </p:nvSpPr>
        <p:spPr>
          <a:xfrm flipH="1">
            <a:off x="14560720" y="2846480"/>
            <a:ext cx="3832396" cy="86177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Nyilvántartásba </a:t>
            </a:r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vételt </a:t>
            </a:r>
          </a:p>
          <a:p>
            <a:pPr algn="ctr"/>
            <a:r>
              <a:rPr lang="hu-HU" sz="2800" b="1" dirty="0">
                <a:solidFill>
                  <a:schemeClr val="bg2">
                    <a:lumMod val="25000"/>
                  </a:schemeClr>
                </a:solidFill>
              </a:rPr>
              <a:t>követő </a:t>
            </a:r>
            <a:r>
              <a:rPr lang="hu-HU" sz="2800" b="1" dirty="0" smtClean="0">
                <a:solidFill>
                  <a:schemeClr val="bg2">
                    <a:lumMod val="25000"/>
                  </a:schemeClr>
                </a:solidFill>
              </a:rPr>
              <a:t>120 nap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Shape 2531"/>
          <p:cNvSpPr/>
          <p:nvPr/>
        </p:nvSpPr>
        <p:spPr>
          <a:xfrm>
            <a:off x="6278018" y="4231626"/>
            <a:ext cx="668655" cy="83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71" name="Kép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772" y="4176828"/>
            <a:ext cx="745907" cy="932384"/>
          </a:xfrm>
          <a:prstGeom prst="rect">
            <a:avLst/>
          </a:prstGeom>
        </p:spPr>
      </p:pic>
      <p:sp>
        <p:nvSpPr>
          <p:cNvPr id="72" name="Shape 2532"/>
          <p:cNvSpPr/>
          <p:nvPr/>
        </p:nvSpPr>
        <p:spPr>
          <a:xfrm>
            <a:off x="15961808" y="4260076"/>
            <a:ext cx="605674" cy="77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2" name="Freeform 20"/>
          <p:cNvSpPr>
            <a:spLocks noChangeArrowheads="1"/>
          </p:cNvSpPr>
          <p:nvPr/>
        </p:nvSpPr>
        <p:spPr bwMode="auto">
          <a:xfrm>
            <a:off x="20326348" y="4192477"/>
            <a:ext cx="709185" cy="794644"/>
          </a:xfrm>
          <a:custGeom>
            <a:avLst/>
            <a:gdLst>
              <a:gd name="T0" fmla="*/ 64536992 w 510"/>
              <a:gd name="T1" fmla="*/ 61528392 h 559"/>
              <a:gd name="T2" fmla="*/ 64536992 w 510"/>
              <a:gd name="T3" fmla="*/ 61528392 h 559"/>
              <a:gd name="T4" fmla="*/ 55280025 w 510"/>
              <a:gd name="T5" fmla="*/ 70763999 h 559"/>
              <a:gd name="T6" fmla="*/ 52542328 w 510"/>
              <a:gd name="T7" fmla="*/ 72585008 h 559"/>
              <a:gd name="T8" fmla="*/ 49804270 w 510"/>
              <a:gd name="T9" fmla="*/ 70763999 h 559"/>
              <a:gd name="T10" fmla="*/ 45240961 w 510"/>
              <a:gd name="T11" fmla="*/ 66211296 h 559"/>
              <a:gd name="T12" fmla="*/ 44328516 w 510"/>
              <a:gd name="T13" fmla="*/ 63349401 h 559"/>
              <a:gd name="T14" fmla="*/ 47979019 w 510"/>
              <a:gd name="T15" fmla="*/ 59707023 h 559"/>
              <a:gd name="T16" fmla="*/ 49804270 w 510"/>
              <a:gd name="T17" fmla="*/ 61528392 h 559"/>
              <a:gd name="T18" fmla="*/ 52542328 w 510"/>
              <a:gd name="T19" fmla="*/ 63349401 h 559"/>
              <a:gd name="T20" fmla="*/ 59973683 w 510"/>
              <a:gd name="T21" fmla="*/ 56065005 h 559"/>
              <a:gd name="T22" fmla="*/ 59973683 w 510"/>
              <a:gd name="T23" fmla="*/ 56065005 h 559"/>
              <a:gd name="T24" fmla="*/ 62711741 w 510"/>
              <a:gd name="T25" fmla="*/ 55154320 h 559"/>
              <a:gd name="T26" fmla="*/ 66362244 w 510"/>
              <a:gd name="T27" fmla="*/ 58796699 h 559"/>
              <a:gd name="T28" fmla="*/ 64536992 w 510"/>
              <a:gd name="T29" fmla="*/ 61528392 h 559"/>
              <a:gd name="T30" fmla="*/ 53454773 w 510"/>
              <a:gd name="T31" fmla="*/ 56975329 h 559"/>
              <a:gd name="T32" fmla="*/ 53454773 w 510"/>
              <a:gd name="T33" fmla="*/ 56975329 h 559"/>
              <a:gd name="T34" fmla="*/ 52542328 w 510"/>
              <a:gd name="T35" fmla="*/ 57886014 h 559"/>
              <a:gd name="T36" fmla="*/ 47979019 w 510"/>
              <a:gd name="T37" fmla="*/ 56065005 h 559"/>
              <a:gd name="T38" fmla="*/ 40547302 w 510"/>
              <a:gd name="T39" fmla="*/ 63349401 h 559"/>
              <a:gd name="T40" fmla="*/ 42372554 w 510"/>
              <a:gd name="T41" fmla="*/ 68942990 h 559"/>
              <a:gd name="T42" fmla="*/ 42372554 w 510"/>
              <a:gd name="T43" fmla="*/ 68942990 h 559"/>
              <a:gd name="T44" fmla="*/ 44328516 w 510"/>
              <a:gd name="T45" fmla="*/ 70763999 h 559"/>
              <a:gd name="T46" fmla="*/ 44328516 w 510"/>
              <a:gd name="T47" fmla="*/ 70763999 h 559"/>
              <a:gd name="T48" fmla="*/ 31421045 w 510"/>
              <a:gd name="T49" fmla="*/ 70763999 h 559"/>
              <a:gd name="T50" fmla="*/ 31421045 w 510"/>
              <a:gd name="T51" fmla="*/ 70763999 h 559"/>
              <a:gd name="T52" fmla="*/ 3780852 w 510"/>
              <a:gd name="T53" fmla="*/ 70763999 h 559"/>
              <a:gd name="T54" fmla="*/ 0 w 510"/>
              <a:gd name="T55" fmla="*/ 67121620 h 559"/>
              <a:gd name="T56" fmla="*/ 0 w 510"/>
              <a:gd name="T57" fmla="*/ 3642379 h 559"/>
              <a:gd name="T58" fmla="*/ 3780852 w 510"/>
              <a:gd name="T59" fmla="*/ 0 h 559"/>
              <a:gd name="T60" fmla="*/ 11994664 w 510"/>
              <a:gd name="T61" fmla="*/ 0 h 559"/>
              <a:gd name="T62" fmla="*/ 23076884 w 510"/>
              <a:gd name="T63" fmla="*/ 0 h 559"/>
              <a:gd name="T64" fmla="*/ 23076884 w 510"/>
              <a:gd name="T65" fmla="*/ 13788670 h 559"/>
              <a:gd name="T66" fmla="*/ 23076884 w 510"/>
              <a:gd name="T67" fmla="*/ 21073067 h 559"/>
              <a:gd name="T68" fmla="*/ 30508239 w 510"/>
              <a:gd name="T69" fmla="*/ 28487664 h 559"/>
              <a:gd name="T70" fmla="*/ 37809606 w 510"/>
              <a:gd name="T71" fmla="*/ 28487664 h 559"/>
              <a:gd name="T72" fmla="*/ 53454773 w 510"/>
              <a:gd name="T73" fmla="*/ 28487664 h 559"/>
              <a:gd name="T74" fmla="*/ 53454773 w 510"/>
              <a:gd name="T75" fmla="*/ 50471416 h 559"/>
              <a:gd name="T76" fmla="*/ 53454773 w 510"/>
              <a:gd name="T77" fmla="*/ 50471416 h 559"/>
              <a:gd name="T78" fmla="*/ 53454773 w 510"/>
              <a:gd name="T79" fmla="*/ 56975329 h 559"/>
              <a:gd name="T80" fmla="*/ 30508239 w 510"/>
              <a:gd name="T81" fmla="*/ 24845286 h 559"/>
              <a:gd name="T82" fmla="*/ 30508239 w 510"/>
              <a:gd name="T83" fmla="*/ 24845286 h 559"/>
              <a:gd name="T84" fmla="*/ 26727387 w 510"/>
              <a:gd name="T85" fmla="*/ 21073067 h 559"/>
              <a:gd name="T86" fmla="*/ 26727387 w 510"/>
              <a:gd name="T87" fmla="*/ 13788670 h 559"/>
              <a:gd name="T88" fmla="*/ 26727387 w 510"/>
              <a:gd name="T89" fmla="*/ 0 h 559"/>
              <a:gd name="T90" fmla="*/ 53454773 w 510"/>
              <a:gd name="T91" fmla="*/ 24845286 h 559"/>
              <a:gd name="T92" fmla="*/ 37809606 w 510"/>
              <a:gd name="T93" fmla="*/ 24845286 h 559"/>
              <a:gd name="T94" fmla="*/ 30508239 w 510"/>
              <a:gd name="T95" fmla="*/ 24845286 h 55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0" h="559">
                <a:moveTo>
                  <a:pt x="495" y="473"/>
                </a:moveTo>
                <a:lnTo>
                  <a:pt x="495" y="473"/>
                </a:lnTo>
                <a:cubicBezTo>
                  <a:pt x="424" y="544"/>
                  <a:pt x="424" y="544"/>
                  <a:pt x="424" y="544"/>
                </a:cubicBezTo>
                <a:cubicBezTo>
                  <a:pt x="417" y="551"/>
                  <a:pt x="410" y="558"/>
                  <a:pt x="403" y="558"/>
                </a:cubicBezTo>
                <a:cubicBezTo>
                  <a:pt x="396" y="558"/>
                  <a:pt x="389" y="551"/>
                  <a:pt x="382" y="544"/>
                </a:cubicBezTo>
                <a:cubicBezTo>
                  <a:pt x="347" y="509"/>
                  <a:pt x="347" y="509"/>
                  <a:pt x="347" y="509"/>
                </a:cubicBezTo>
                <a:cubicBezTo>
                  <a:pt x="340" y="502"/>
                  <a:pt x="340" y="495"/>
                  <a:pt x="340" y="487"/>
                </a:cubicBezTo>
                <a:cubicBezTo>
                  <a:pt x="340" y="473"/>
                  <a:pt x="347" y="459"/>
                  <a:pt x="368" y="459"/>
                </a:cubicBezTo>
                <a:cubicBezTo>
                  <a:pt x="375" y="459"/>
                  <a:pt x="382" y="466"/>
                  <a:pt x="382" y="473"/>
                </a:cubicBezTo>
                <a:cubicBezTo>
                  <a:pt x="403" y="487"/>
                  <a:pt x="403" y="487"/>
                  <a:pt x="403" y="487"/>
                </a:cubicBezTo>
                <a:cubicBezTo>
                  <a:pt x="460" y="431"/>
                  <a:pt x="460" y="431"/>
                  <a:pt x="460" y="431"/>
                </a:cubicBezTo>
                <a:cubicBezTo>
                  <a:pt x="467" y="424"/>
                  <a:pt x="474" y="424"/>
                  <a:pt x="481" y="424"/>
                </a:cubicBezTo>
                <a:cubicBezTo>
                  <a:pt x="495" y="424"/>
                  <a:pt x="509" y="438"/>
                  <a:pt x="509" y="452"/>
                </a:cubicBezTo>
                <a:cubicBezTo>
                  <a:pt x="509" y="459"/>
                  <a:pt x="502" y="466"/>
                  <a:pt x="495" y="473"/>
                </a:cubicBez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03" y="445"/>
                  <a:pt x="403" y="445"/>
                  <a:pt x="403" y="445"/>
                </a:cubicBezTo>
                <a:cubicBezTo>
                  <a:pt x="396" y="438"/>
                  <a:pt x="382" y="431"/>
                  <a:pt x="368" y="431"/>
                </a:cubicBezTo>
                <a:cubicBezTo>
                  <a:pt x="333" y="431"/>
                  <a:pt x="311" y="459"/>
                  <a:pt x="311" y="487"/>
                </a:cubicBezTo>
                <a:cubicBezTo>
                  <a:pt x="311" y="509"/>
                  <a:pt x="318" y="523"/>
                  <a:pt x="325" y="530"/>
                </a:cubicBezTo>
                <a:cubicBezTo>
                  <a:pt x="340" y="544"/>
                  <a:pt x="340" y="544"/>
                  <a:pt x="340" y="544"/>
                </a:cubicBezTo>
                <a:cubicBezTo>
                  <a:pt x="241" y="544"/>
                  <a:pt x="241" y="544"/>
                  <a:pt x="241" y="544"/>
                </a:cubicBezTo>
                <a:cubicBezTo>
                  <a:pt x="29" y="544"/>
                  <a:pt x="29" y="544"/>
                  <a:pt x="29" y="544"/>
                </a:cubicBezTo>
                <a:cubicBezTo>
                  <a:pt x="7" y="544"/>
                  <a:pt x="0" y="537"/>
                  <a:pt x="0" y="51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177" y="191"/>
                  <a:pt x="205" y="219"/>
                  <a:pt x="234" y="219"/>
                </a:cubicBezTo>
                <a:cubicBezTo>
                  <a:pt x="290" y="219"/>
                  <a:pt x="290" y="219"/>
                  <a:pt x="290" y="219"/>
                </a:cubicBezTo>
                <a:cubicBezTo>
                  <a:pt x="410" y="219"/>
                  <a:pt x="410" y="219"/>
                  <a:pt x="410" y="219"/>
                </a:cubicBezTo>
                <a:cubicBezTo>
                  <a:pt x="410" y="388"/>
                  <a:pt x="410" y="388"/>
                  <a:pt x="410" y="388"/>
                </a:cubicBezTo>
                <a:lnTo>
                  <a:pt x="410" y="438"/>
                </a:lnTo>
                <a:close/>
                <a:moveTo>
                  <a:pt x="234" y="191"/>
                </a:moveTo>
                <a:lnTo>
                  <a:pt x="234" y="191"/>
                </a:lnTo>
                <a:cubicBezTo>
                  <a:pt x="219" y="191"/>
                  <a:pt x="205" y="176"/>
                  <a:pt x="205" y="162"/>
                </a:cubicBezTo>
                <a:cubicBezTo>
                  <a:pt x="205" y="106"/>
                  <a:pt x="205" y="106"/>
                  <a:pt x="205" y="106"/>
                </a:cubicBezTo>
                <a:cubicBezTo>
                  <a:pt x="205" y="0"/>
                  <a:pt x="205" y="0"/>
                  <a:pt x="205" y="0"/>
                </a:cubicBezTo>
                <a:cubicBezTo>
                  <a:pt x="410" y="191"/>
                  <a:pt x="410" y="191"/>
                  <a:pt x="410" y="191"/>
                </a:cubicBezTo>
                <a:cubicBezTo>
                  <a:pt x="290" y="191"/>
                  <a:pt x="290" y="191"/>
                  <a:pt x="290" y="191"/>
                </a:cubicBezTo>
                <a:lnTo>
                  <a:pt x="234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ectangle 6"/>
          <p:cNvSpPr/>
          <p:nvPr/>
        </p:nvSpPr>
        <p:spPr>
          <a:xfrm>
            <a:off x="14560720" y="8021693"/>
            <a:ext cx="3465972" cy="27699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rgbClr val="8F2842"/>
                </a:solidFill>
              </a:rPr>
              <a:t>Első kiberbiztonsági audit vonatkozásában szerződéskötés az auditorral</a:t>
            </a:r>
          </a:p>
        </p:txBody>
      </p:sp>
      <p:sp>
        <p:nvSpPr>
          <p:cNvPr id="2" name="Lekerekített téglalap 1"/>
          <p:cNvSpPr/>
          <p:nvPr/>
        </p:nvSpPr>
        <p:spPr>
          <a:xfrm>
            <a:off x="10024787" y="2501072"/>
            <a:ext cx="4065826" cy="9466662"/>
          </a:xfrm>
          <a:prstGeom prst="round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949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7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3715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000" b="1" dirty="0" err="1" smtClean="0">
                <a:solidFill>
                  <a:schemeClr val="bg1"/>
                </a:solidFill>
                <a:latin typeface="Segoe UI" panose="020B0502040204020203" pitchFamily="34" charset="0"/>
              </a:rPr>
              <a:t>kiberbiztonsági</a:t>
            </a:r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 felügyeleti díj –</a:t>
            </a:r>
            <a:r>
              <a:rPr lang="hu-HU" sz="7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hu-HU" sz="60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2/2025. (I.31.) SZTFH rendelet</a:t>
            </a:r>
            <a:endParaRPr lang="de-DE" sz="60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3" y="2790257"/>
            <a:ext cx="18757343" cy="81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4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8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8872" y="321440"/>
            <a:ext cx="23520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minimális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és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maximális kiberbiztonsági 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felügyeleti díj 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Szövegdoboz 3"/>
          <p:cNvSpPr txBox="1"/>
          <p:nvPr/>
        </p:nvSpPr>
        <p:spPr>
          <a:xfrm>
            <a:off x="6850163" y="2683214"/>
            <a:ext cx="10680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 kiberbiztonsági felügyeleti díj megállapítása ezer forintra kerekítve történik.</a:t>
            </a:r>
            <a:endParaRPr lang="hu-HU" sz="28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Lefelé nyíl 4"/>
          <p:cNvSpPr/>
          <p:nvPr/>
        </p:nvSpPr>
        <p:spPr>
          <a:xfrm>
            <a:off x="8152385" y="5308955"/>
            <a:ext cx="1031505" cy="1265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4944490" y="6581625"/>
            <a:ext cx="6868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5000 forint alatt nem kell megfizetni.</a:t>
            </a:r>
            <a:endParaRPr lang="hu-HU" sz="24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Lefelé nyíl 5"/>
          <p:cNvSpPr/>
          <p:nvPr/>
        </p:nvSpPr>
        <p:spPr>
          <a:xfrm>
            <a:off x="14481538" y="9156443"/>
            <a:ext cx="1020441" cy="1220681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Szövegdoboz 14"/>
          <p:cNvSpPr txBox="1"/>
          <p:nvPr/>
        </p:nvSpPr>
        <p:spPr>
          <a:xfrm>
            <a:off x="11648914" y="10617700"/>
            <a:ext cx="6868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>
                <a:solidFill>
                  <a:srgbClr val="8F284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Mértéke a 10 millió forintot nem haladhatja meg.</a:t>
            </a:r>
            <a:endParaRPr lang="hu-HU" sz="2400" dirty="0">
              <a:solidFill>
                <a:srgbClr val="8F2842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67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/>
        </p:nvSpPr>
        <p:spPr>
          <a:xfrm rot="5400000">
            <a:off x="7261058" y="7236153"/>
            <a:ext cx="9563146" cy="36566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 rot="16200000">
            <a:off x="11123832" y="2895035"/>
            <a:ext cx="1798843" cy="17962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39" name="Oval 7"/>
          <p:cNvSpPr>
            <a:spLocks noChangeArrowheads="1"/>
          </p:cNvSpPr>
          <p:nvPr/>
        </p:nvSpPr>
        <p:spPr bwMode="auto">
          <a:xfrm rot="5400000" flipH="1">
            <a:off x="11123833" y="5054343"/>
            <a:ext cx="1798843" cy="17962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47" name="Oval 7"/>
          <p:cNvSpPr>
            <a:spLocks noChangeArrowheads="1"/>
          </p:cNvSpPr>
          <p:nvPr/>
        </p:nvSpPr>
        <p:spPr bwMode="auto">
          <a:xfrm rot="16200000">
            <a:off x="11141193" y="7250749"/>
            <a:ext cx="1798843" cy="17962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5" name="Oval 7"/>
          <p:cNvSpPr>
            <a:spLocks noChangeArrowheads="1"/>
          </p:cNvSpPr>
          <p:nvPr/>
        </p:nvSpPr>
        <p:spPr bwMode="auto">
          <a:xfrm rot="5400000" flipH="1">
            <a:off x="11150285" y="9549184"/>
            <a:ext cx="1798843" cy="17962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18" name="Group 17"/>
          <p:cNvGrpSpPr/>
          <p:nvPr/>
        </p:nvGrpSpPr>
        <p:grpSpPr>
          <a:xfrm rot="16200000">
            <a:off x="12577629" y="3266800"/>
            <a:ext cx="1597248" cy="1052730"/>
            <a:chOff x="847856" y="3346643"/>
            <a:chExt cx="818296" cy="539331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847856" y="3346643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1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 flipH="1">
              <a:off x="1075012" y="3699064"/>
              <a:ext cx="373819" cy="1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 rot="5400000" flipH="1">
            <a:off x="10017452" y="5577129"/>
            <a:ext cx="1597248" cy="750684"/>
            <a:chOff x="800522" y="3550650"/>
            <a:chExt cx="818296" cy="384588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800522" y="3550650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2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1209671" y="3716162"/>
              <a:ext cx="0" cy="219076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 rot="16200000">
            <a:off x="12577941" y="7622826"/>
            <a:ext cx="1597248" cy="1052107"/>
            <a:chOff x="800522" y="3511138"/>
            <a:chExt cx="818296" cy="341558"/>
          </a:xfrm>
        </p:grpSpPr>
        <p:sp>
          <p:nvSpPr>
            <p:cNvPr id="52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04677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3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3" name="Straight Connector 52"/>
            <p:cNvCxnSpPr>
              <a:endCxn id="52" idx="1"/>
            </p:cNvCxnSpPr>
            <p:nvPr/>
          </p:nvCxnSpPr>
          <p:spPr>
            <a:xfrm rot="5400000" flipH="1">
              <a:off x="1091230" y="3734255"/>
              <a:ext cx="236880" cy="1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 rot="5400000" flipH="1">
            <a:off x="10094575" y="10071969"/>
            <a:ext cx="1597248" cy="750684"/>
            <a:chOff x="800522" y="3511138"/>
            <a:chExt cx="818296" cy="384588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4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61" name="Straight Connector 60"/>
            <p:cNvCxnSpPr/>
            <p:nvPr/>
          </p:nvCxnSpPr>
          <p:spPr>
            <a:xfrm flipV="1">
              <a:off x="1209670" y="3676650"/>
              <a:ext cx="0" cy="219076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/>
          <p:cNvSpPr/>
          <p:nvPr/>
        </p:nvSpPr>
        <p:spPr>
          <a:xfrm flipH="1">
            <a:off x="14120440" y="10182785"/>
            <a:ext cx="3455690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3199" b="1" dirty="0" smtClean="0">
                <a:solidFill>
                  <a:schemeClr val="accent4"/>
                </a:solidFill>
              </a:rPr>
              <a:t>Tárgyév május 31.</a:t>
            </a:r>
            <a:endParaRPr lang="en-US" sz="3199" b="1" dirty="0">
              <a:solidFill>
                <a:schemeClr val="accent4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13197625" y="5949069"/>
            <a:ext cx="704989" cy="3402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10440734" y="8148877"/>
            <a:ext cx="529685" cy="2"/>
          </a:xfrm>
          <a:prstGeom prst="line">
            <a:avLst/>
          </a:prstGeom>
          <a:ln w="19050" cap="rnd">
            <a:solidFill>
              <a:schemeClr val="accent3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13197626" y="10428942"/>
            <a:ext cx="704988" cy="1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4120440" y="2725426"/>
            <a:ext cx="9617384" cy="189276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 smtClean="0">
                <a:solidFill>
                  <a:schemeClr val="accent1"/>
                </a:solidFill>
              </a:rPr>
              <a:t>1000 forintra kerekítve</a:t>
            </a:r>
            <a:br>
              <a:rPr lang="hu-HU" sz="3199" b="1" dirty="0" smtClean="0">
                <a:solidFill>
                  <a:schemeClr val="accent1"/>
                </a:solidFill>
              </a:rPr>
            </a:b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A kiberbiztonsági felügyeleti díj meghatározása 1000 forintra kerekítve történik.</a:t>
            </a:r>
            <a:endParaRPr lang="en-US" sz="2666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394937" y="5576017"/>
            <a:ext cx="8779831" cy="73847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hu-HU" sz="3199" b="1" dirty="0" smtClean="0">
                <a:solidFill>
                  <a:schemeClr val="accent2"/>
                </a:solidFill>
              </a:rPr>
              <a:t>5000 forint alatt nem kell megfizetni</a:t>
            </a:r>
            <a:endParaRPr lang="hu-HU" sz="3199" dirty="0">
              <a:solidFill>
                <a:schemeClr val="accent2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4120440" y="6856600"/>
            <a:ext cx="8706933" cy="258455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 smtClean="0">
                <a:solidFill>
                  <a:schemeClr val="accent3"/>
                </a:solidFill>
              </a:rPr>
              <a:t>Legfeljebb 10 millió forint</a:t>
            </a:r>
          </a:p>
          <a:p>
            <a:pPr>
              <a:lnSpc>
                <a:spcPct val="150000"/>
              </a:lnSpc>
            </a:pP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ha a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szervezet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tárgyévi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árbevétele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egész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évre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vetített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időarányos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része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eléri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vagy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meghaladja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a 20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milliárd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forintot</a:t>
            </a:r>
            <a:r>
              <a:rPr lang="en-US" sz="2666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2666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665292" y="9093479"/>
            <a:ext cx="8493909" cy="270766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hu-HU" sz="3199" b="1" dirty="0" smtClean="0">
                <a:solidFill>
                  <a:schemeClr val="accent4"/>
                </a:solidFill>
              </a:rPr>
              <a:t>Kiberbiztonsági felügyeleti díj megfizetése</a:t>
            </a:r>
          </a:p>
          <a:p>
            <a:pPr algn="r">
              <a:lnSpc>
                <a:spcPct val="150000"/>
              </a:lnSpc>
            </a:pP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	átutalással</a:t>
            </a:r>
            <a:r>
              <a:rPr lang="hu-HU" sz="2670" dirty="0" smtClean="0">
                <a:solidFill>
                  <a:srgbClr val="797979"/>
                </a:solidFill>
              </a:rPr>
              <a:t>, a</a:t>
            </a:r>
            <a:r>
              <a:rPr lang="hu-HU" sz="3199" b="1" dirty="0" smtClean="0">
                <a:solidFill>
                  <a:schemeClr val="accent4"/>
                </a:solidFill>
              </a:rPr>
              <a:t>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közleményben</a:t>
            </a:r>
            <a:r>
              <a:rPr lang="hu-HU" sz="3199" b="1" dirty="0" smtClean="0">
                <a:solidFill>
                  <a:schemeClr val="accent4"/>
                </a:solidFill>
              </a:rPr>
              <a:t>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fel kell tüntetni</a:t>
            </a:r>
          </a:p>
          <a:p>
            <a:pPr algn="r">
              <a:lnSpc>
                <a:spcPct val="150000"/>
              </a:lnSpc>
            </a:pP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a </a:t>
            </a:r>
            <a:r>
              <a:rPr lang="hu-HU" sz="2666" dirty="0">
                <a:solidFill>
                  <a:schemeClr val="bg1">
                    <a:lumMod val="50000"/>
                  </a:schemeClr>
                </a:solidFill>
              </a:rPr>
              <a:t>kapott tájékoztatás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iktatószámát </a:t>
            </a:r>
            <a:r>
              <a:rPr lang="hu-HU" sz="2666" dirty="0">
                <a:solidFill>
                  <a:schemeClr val="bg1">
                    <a:lumMod val="50000"/>
                  </a:schemeClr>
                </a:solidFill>
              </a:rPr>
              <a:t>és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a</a:t>
            </a:r>
          </a:p>
          <a:p>
            <a:pPr algn="r">
              <a:lnSpc>
                <a:spcPct val="150000"/>
              </a:lnSpc>
            </a:pP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„</a:t>
            </a:r>
            <a:r>
              <a:rPr lang="hu-HU" sz="2666" dirty="0" err="1" smtClean="0">
                <a:solidFill>
                  <a:schemeClr val="bg1">
                    <a:lumMod val="50000"/>
                  </a:schemeClr>
                </a:solidFill>
              </a:rPr>
              <a:t>kiberbiztonsági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u-HU" sz="2666" dirty="0">
                <a:solidFill>
                  <a:schemeClr val="bg1">
                    <a:lumMod val="50000"/>
                  </a:schemeClr>
                </a:solidFill>
              </a:rPr>
              <a:t>felügyeleti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díj” megnevezést</a:t>
            </a:r>
            <a:endParaRPr lang="en-US" sz="2666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11656259" y="3406796"/>
            <a:ext cx="772743" cy="772737"/>
            <a:chOff x="1362075" y="1257300"/>
            <a:chExt cx="511176" cy="511175"/>
          </a:xfrm>
          <a:solidFill>
            <a:schemeClr val="bg1"/>
          </a:solidFill>
        </p:grpSpPr>
        <p:sp>
          <p:nvSpPr>
            <p:cNvPr id="70" name="Freeform 68"/>
            <p:cNvSpPr>
              <a:spLocks noEditPoints="1"/>
            </p:cNvSpPr>
            <p:nvPr/>
          </p:nvSpPr>
          <p:spPr bwMode="auto">
            <a:xfrm>
              <a:off x="1458913" y="1257300"/>
              <a:ext cx="317500" cy="511175"/>
            </a:xfrm>
            <a:custGeom>
              <a:avLst/>
              <a:gdLst>
                <a:gd name="T0" fmla="*/ 901 w 2208"/>
                <a:gd name="T1" fmla="*/ 3267 h 3542"/>
                <a:gd name="T2" fmla="*/ 1149 w 2208"/>
                <a:gd name="T3" fmla="*/ 3332 h 3542"/>
                <a:gd name="T4" fmla="*/ 1368 w 2208"/>
                <a:gd name="T5" fmla="*/ 3209 h 3542"/>
                <a:gd name="T6" fmla="*/ 632 w 2208"/>
                <a:gd name="T7" fmla="*/ 2655 h 3542"/>
                <a:gd name="T8" fmla="*/ 541 w 2208"/>
                <a:gd name="T9" fmla="*/ 2771 h 3542"/>
                <a:gd name="T10" fmla="*/ 632 w 2208"/>
                <a:gd name="T11" fmla="*/ 2887 h 3542"/>
                <a:gd name="T12" fmla="*/ 1641 w 2208"/>
                <a:gd name="T13" fmla="*/ 2845 h 3542"/>
                <a:gd name="T14" fmla="*/ 1641 w 2208"/>
                <a:gd name="T15" fmla="*/ 2697 h 3542"/>
                <a:gd name="T16" fmla="*/ 660 w 2208"/>
                <a:gd name="T17" fmla="*/ 2208 h 3542"/>
                <a:gd name="T18" fmla="*/ 544 w 2208"/>
                <a:gd name="T19" fmla="*/ 2299 h 3542"/>
                <a:gd name="T20" fmla="*/ 607 w 2208"/>
                <a:gd name="T21" fmla="*/ 2433 h 3542"/>
                <a:gd name="T22" fmla="*/ 1622 w 2208"/>
                <a:gd name="T23" fmla="*/ 2419 h 3542"/>
                <a:gd name="T24" fmla="*/ 1655 w 2208"/>
                <a:gd name="T25" fmla="*/ 2274 h 3542"/>
                <a:gd name="T26" fmla="*/ 660 w 2208"/>
                <a:gd name="T27" fmla="*/ 2208 h 3542"/>
                <a:gd name="T28" fmla="*/ 738 w 2208"/>
                <a:gd name="T29" fmla="*/ 286 h 3542"/>
                <a:gd name="T30" fmla="*/ 398 w 2208"/>
                <a:gd name="T31" fmla="*/ 552 h 3542"/>
                <a:gd name="T32" fmla="*/ 221 w 2208"/>
                <a:gd name="T33" fmla="*/ 951 h 3542"/>
                <a:gd name="T34" fmla="*/ 249 w 2208"/>
                <a:gd name="T35" fmla="*/ 1372 h 3542"/>
                <a:gd name="T36" fmla="*/ 450 w 2208"/>
                <a:gd name="T37" fmla="*/ 1717 h 3542"/>
                <a:gd name="T38" fmla="*/ 645 w 2208"/>
                <a:gd name="T39" fmla="*/ 1897 h 3542"/>
                <a:gd name="T40" fmla="*/ 778 w 2208"/>
                <a:gd name="T41" fmla="*/ 1592 h 3542"/>
                <a:gd name="T42" fmla="*/ 604 w 2208"/>
                <a:gd name="T43" fmla="*/ 1335 h 3542"/>
                <a:gd name="T44" fmla="*/ 713 w 2208"/>
                <a:gd name="T45" fmla="*/ 1267 h 3542"/>
                <a:gd name="T46" fmla="*/ 977 w 2208"/>
                <a:gd name="T47" fmla="*/ 1509 h 3542"/>
                <a:gd name="T48" fmla="*/ 1224 w 2208"/>
                <a:gd name="T49" fmla="*/ 1528 h 3542"/>
                <a:gd name="T50" fmla="*/ 1472 w 2208"/>
                <a:gd name="T51" fmla="*/ 1271 h 3542"/>
                <a:gd name="T52" fmla="*/ 1593 w 2208"/>
                <a:gd name="T53" fmla="*/ 1315 h 3542"/>
                <a:gd name="T54" fmla="*/ 1579 w 2208"/>
                <a:gd name="T55" fmla="*/ 1443 h 3542"/>
                <a:gd name="T56" fmla="*/ 1558 w 2208"/>
                <a:gd name="T57" fmla="*/ 1916 h 3542"/>
                <a:gd name="T58" fmla="*/ 1709 w 2208"/>
                <a:gd name="T59" fmla="*/ 1765 h 3542"/>
                <a:gd name="T60" fmla="*/ 1937 w 2208"/>
                <a:gd name="T61" fmla="*/ 1435 h 3542"/>
                <a:gd name="T62" fmla="*/ 1997 w 2208"/>
                <a:gd name="T63" fmla="*/ 1027 h 3542"/>
                <a:gd name="T64" fmla="*/ 1852 w 2208"/>
                <a:gd name="T65" fmla="*/ 611 h 3542"/>
                <a:gd name="T66" fmla="*/ 1535 w 2208"/>
                <a:gd name="T67" fmla="*/ 318 h 3542"/>
                <a:gd name="T68" fmla="*/ 1104 w 2208"/>
                <a:gd name="T69" fmla="*/ 207 h 3542"/>
                <a:gd name="T70" fmla="*/ 1514 w 2208"/>
                <a:gd name="T71" fmla="*/ 79 h 3542"/>
                <a:gd name="T72" fmla="*/ 1912 w 2208"/>
                <a:gd name="T73" fmla="*/ 353 h 3542"/>
                <a:gd name="T74" fmla="*/ 2157 w 2208"/>
                <a:gd name="T75" fmla="*/ 772 h 3542"/>
                <a:gd name="T76" fmla="*/ 2197 w 2208"/>
                <a:gd name="T77" fmla="*/ 1263 h 3542"/>
                <a:gd name="T78" fmla="*/ 2032 w 2208"/>
                <a:gd name="T79" fmla="*/ 1702 h 3542"/>
                <a:gd name="T80" fmla="*/ 1763 w 2208"/>
                <a:gd name="T81" fmla="*/ 2082 h 3542"/>
                <a:gd name="T82" fmla="*/ 1873 w 2208"/>
                <a:gd name="T83" fmla="*/ 2285 h 3542"/>
                <a:gd name="T84" fmla="*/ 1812 w 2208"/>
                <a:gd name="T85" fmla="*/ 2518 h 3542"/>
                <a:gd name="T86" fmla="*/ 1871 w 2208"/>
                <a:gd name="T87" fmla="*/ 2729 h 3542"/>
                <a:gd name="T88" fmla="*/ 1809 w 2208"/>
                <a:gd name="T89" fmla="*/ 2967 h 3542"/>
                <a:gd name="T90" fmla="*/ 1633 w 2208"/>
                <a:gd name="T91" fmla="*/ 3137 h 3542"/>
                <a:gd name="T92" fmla="*/ 1460 w 2208"/>
                <a:gd name="T93" fmla="*/ 3410 h 3542"/>
                <a:gd name="T94" fmla="*/ 1162 w 2208"/>
                <a:gd name="T95" fmla="*/ 3539 h 3542"/>
                <a:gd name="T96" fmla="*/ 837 w 2208"/>
                <a:gd name="T97" fmla="*/ 3472 h 3542"/>
                <a:gd name="T98" fmla="*/ 615 w 2208"/>
                <a:gd name="T99" fmla="*/ 3240 h 3542"/>
                <a:gd name="T100" fmla="*/ 455 w 2208"/>
                <a:gd name="T101" fmla="*/ 3025 h 3542"/>
                <a:gd name="T102" fmla="*/ 337 w 2208"/>
                <a:gd name="T103" fmla="*/ 2814 h 3542"/>
                <a:gd name="T104" fmla="*/ 396 w 2208"/>
                <a:gd name="T105" fmla="*/ 2580 h 3542"/>
                <a:gd name="T106" fmla="*/ 337 w 2208"/>
                <a:gd name="T107" fmla="*/ 2369 h 3542"/>
                <a:gd name="T108" fmla="*/ 392 w 2208"/>
                <a:gd name="T109" fmla="*/ 2139 h 3542"/>
                <a:gd name="T110" fmla="*/ 270 w 2208"/>
                <a:gd name="T111" fmla="*/ 1828 h 3542"/>
                <a:gd name="T112" fmla="*/ 46 w 2208"/>
                <a:gd name="T113" fmla="*/ 1418 h 3542"/>
                <a:gd name="T114" fmla="*/ 13 w 2208"/>
                <a:gd name="T115" fmla="*/ 934 h 3542"/>
                <a:gd name="T116" fmla="*/ 195 w 2208"/>
                <a:gd name="T117" fmla="*/ 479 h 3542"/>
                <a:gd name="T118" fmla="*/ 547 w 2208"/>
                <a:gd name="T119" fmla="*/ 151 h 3542"/>
                <a:gd name="T120" fmla="*/ 1018 w 2208"/>
                <a:gd name="T121" fmla="*/ 3 h 3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08" h="3542">
                  <a:moveTo>
                    <a:pt x="779" y="3098"/>
                  </a:moveTo>
                  <a:lnTo>
                    <a:pt x="795" y="3137"/>
                  </a:lnTo>
                  <a:lnTo>
                    <a:pt x="815" y="3175"/>
                  </a:lnTo>
                  <a:lnTo>
                    <a:pt x="840" y="3209"/>
                  </a:lnTo>
                  <a:lnTo>
                    <a:pt x="869" y="3240"/>
                  </a:lnTo>
                  <a:lnTo>
                    <a:pt x="901" y="3267"/>
                  </a:lnTo>
                  <a:lnTo>
                    <a:pt x="937" y="3291"/>
                  </a:lnTo>
                  <a:lnTo>
                    <a:pt x="975" y="3309"/>
                  </a:lnTo>
                  <a:lnTo>
                    <a:pt x="1016" y="3323"/>
                  </a:lnTo>
                  <a:lnTo>
                    <a:pt x="1059" y="3332"/>
                  </a:lnTo>
                  <a:lnTo>
                    <a:pt x="1104" y="3335"/>
                  </a:lnTo>
                  <a:lnTo>
                    <a:pt x="1149" y="3332"/>
                  </a:lnTo>
                  <a:lnTo>
                    <a:pt x="1192" y="3323"/>
                  </a:lnTo>
                  <a:lnTo>
                    <a:pt x="1233" y="3309"/>
                  </a:lnTo>
                  <a:lnTo>
                    <a:pt x="1271" y="3291"/>
                  </a:lnTo>
                  <a:lnTo>
                    <a:pt x="1307" y="3267"/>
                  </a:lnTo>
                  <a:lnTo>
                    <a:pt x="1339" y="3240"/>
                  </a:lnTo>
                  <a:lnTo>
                    <a:pt x="1368" y="3209"/>
                  </a:lnTo>
                  <a:lnTo>
                    <a:pt x="1393" y="3175"/>
                  </a:lnTo>
                  <a:lnTo>
                    <a:pt x="1413" y="3137"/>
                  </a:lnTo>
                  <a:lnTo>
                    <a:pt x="1429" y="3098"/>
                  </a:lnTo>
                  <a:lnTo>
                    <a:pt x="779" y="3098"/>
                  </a:lnTo>
                  <a:close/>
                  <a:moveTo>
                    <a:pt x="660" y="2653"/>
                  </a:moveTo>
                  <a:lnTo>
                    <a:pt x="632" y="2655"/>
                  </a:lnTo>
                  <a:lnTo>
                    <a:pt x="607" y="2665"/>
                  </a:lnTo>
                  <a:lnTo>
                    <a:pt x="586" y="2679"/>
                  </a:lnTo>
                  <a:lnTo>
                    <a:pt x="567" y="2697"/>
                  </a:lnTo>
                  <a:lnTo>
                    <a:pt x="553" y="2719"/>
                  </a:lnTo>
                  <a:lnTo>
                    <a:pt x="544" y="2745"/>
                  </a:lnTo>
                  <a:lnTo>
                    <a:pt x="541" y="2771"/>
                  </a:lnTo>
                  <a:lnTo>
                    <a:pt x="544" y="2798"/>
                  </a:lnTo>
                  <a:lnTo>
                    <a:pt x="553" y="2824"/>
                  </a:lnTo>
                  <a:lnTo>
                    <a:pt x="567" y="2845"/>
                  </a:lnTo>
                  <a:lnTo>
                    <a:pt x="586" y="2864"/>
                  </a:lnTo>
                  <a:lnTo>
                    <a:pt x="607" y="2878"/>
                  </a:lnTo>
                  <a:lnTo>
                    <a:pt x="632" y="2887"/>
                  </a:lnTo>
                  <a:lnTo>
                    <a:pt x="660" y="2889"/>
                  </a:lnTo>
                  <a:lnTo>
                    <a:pt x="1548" y="2889"/>
                  </a:lnTo>
                  <a:lnTo>
                    <a:pt x="1576" y="2887"/>
                  </a:lnTo>
                  <a:lnTo>
                    <a:pt x="1601" y="2878"/>
                  </a:lnTo>
                  <a:lnTo>
                    <a:pt x="1622" y="2864"/>
                  </a:lnTo>
                  <a:lnTo>
                    <a:pt x="1641" y="2845"/>
                  </a:lnTo>
                  <a:lnTo>
                    <a:pt x="1655" y="2824"/>
                  </a:lnTo>
                  <a:lnTo>
                    <a:pt x="1664" y="2798"/>
                  </a:lnTo>
                  <a:lnTo>
                    <a:pt x="1668" y="2771"/>
                  </a:lnTo>
                  <a:lnTo>
                    <a:pt x="1664" y="2745"/>
                  </a:lnTo>
                  <a:lnTo>
                    <a:pt x="1655" y="2719"/>
                  </a:lnTo>
                  <a:lnTo>
                    <a:pt x="1641" y="2697"/>
                  </a:lnTo>
                  <a:lnTo>
                    <a:pt x="1622" y="2679"/>
                  </a:lnTo>
                  <a:lnTo>
                    <a:pt x="1601" y="2665"/>
                  </a:lnTo>
                  <a:lnTo>
                    <a:pt x="1576" y="2655"/>
                  </a:lnTo>
                  <a:lnTo>
                    <a:pt x="1548" y="2653"/>
                  </a:lnTo>
                  <a:lnTo>
                    <a:pt x="660" y="2653"/>
                  </a:lnTo>
                  <a:close/>
                  <a:moveTo>
                    <a:pt x="660" y="2208"/>
                  </a:moveTo>
                  <a:lnTo>
                    <a:pt x="632" y="2211"/>
                  </a:lnTo>
                  <a:lnTo>
                    <a:pt x="607" y="2221"/>
                  </a:lnTo>
                  <a:lnTo>
                    <a:pt x="586" y="2235"/>
                  </a:lnTo>
                  <a:lnTo>
                    <a:pt x="567" y="2253"/>
                  </a:lnTo>
                  <a:lnTo>
                    <a:pt x="553" y="2274"/>
                  </a:lnTo>
                  <a:lnTo>
                    <a:pt x="544" y="2299"/>
                  </a:lnTo>
                  <a:lnTo>
                    <a:pt x="541" y="2327"/>
                  </a:lnTo>
                  <a:lnTo>
                    <a:pt x="544" y="2354"/>
                  </a:lnTo>
                  <a:lnTo>
                    <a:pt x="553" y="2379"/>
                  </a:lnTo>
                  <a:lnTo>
                    <a:pt x="567" y="2401"/>
                  </a:lnTo>
                  <a:lnTo>
                    <a:pt x="586" y="2419"/>
                  </a:lnTo>
                  <a:lnTo>
                    <a:pt x="607" y="2433"/>
                  </a:lnTo>
                  <a:lnTo>
                    <a:pt x="632" y="2442"/>
                  </a:lnTo>
                  <a:lnTo>
                    <a:pt x="660" y="2445"/>
                  </a:lnTo>
                  <a:lnTo>
                    <a:pt x="1548" y="2445"/>
                  </a:lnTo>
                  <a:lnTo>
                    <a:pt x="1576" y="2442"/>
                  </a:lnTo>
                  <a:lnTo>
                    <a:pt x="1601" y="2433"/>
                  </a:lnTo>
                  <a:lnTo>
                    <a:pt x="1622" y="2419"/>
                  </a:lnTo>
                  <a:lnTo>
                    <a:pt x="1641" y="2401"/>
                  </a:lnTo>
                  <a:lnTo>
                    <a:pt x="1655" y="2379"/>
                  </a:lnTo>
                  <a:lnTo>
                    <a:pt x="1664" y="2354"/>
                  </a:lnTo>
                  <a:lnTo>
                    <a:pt x="1668" y="2327"/>
                  </a:lnTo>
                  <a:lnTo>
                    <a:pt x="1664" y="2299"/>
                  </a:lnTo>
                  <a:lnTo>
                    <a:pt x="1655" y="2274"/>
                  </a:lnTo>
                  <a:lnTo>
                    <a:pt x="1641" y="2253"/>
                  </a:lnTo>
                  <a:lnTo>
                    <a:pt x="1622" y="2235"/>
                  </a:lnTo>
                  <a:lnTo>
                    <a:pt x="1601" y="2221"/>
                  </a:lnTo>
                  <a:lnTo>
                    <a:pt x="1576" y="2211"/>
                  </a:lnTo>
                  <a:lnTo>
                    <a:pt x="1548" y="2208"/>
                  </a:lnTo>
                  <a:lnTo>
                    <a:pt x="660" y="2208"/>
                  </a:lnTo>
                  <a:close/>
                  <a:moveTo>
                    <a:pt x="1104" y="207"/>
                  </a:moveTo>
                  <a:lnTo>
                    <a:pt x="1027" y="210"/>
                  </a:lnTo>
                  <a:lnTo>
                    <a:pt x="952" y="220"/>
                  </a:lnTo>
                  <a:lnTo>
                    <a:pt x="878" y="236"/>
                  </a:lnTo>
                  <a:lnTo>
                    <a:pt x="807" y="258"/>
                  </a:lnTo>
                  <a:lnTo>
                    <a:pt x="738" y="286"/>
                  </a:lnTo>
                  <a:lnTo>
                    <a:pt x="673" y="318"/>
                  </a:lnTo>
                  <a:lnTo>
                    <a:pt x="610" y="355"/>
                  </a:lnTo>
                  <a:lnTo>
                    <a:pt x="551" y="398"/>
                  </a:lnTo>
                  <a:lnTo>
                    <a:pt x="496" y="445"/>
                  </a:lnTo>
                  <a:lnTo>
                    <a:pt x="445" y="497"/>
                  </a:lnTo>
                  <a:lnTo>
                    <a:pt x="398" y="552"/>
                  </a:lnTo>
                  <a:lnTo>
                    <a:pt x="356" y="611"/>
                  </a:lnTo>
                  <a:lnTo>
                    <a:pt x="318" y="673"/>
                  </a:lnTo>
                  <a:lnTo>
                    <a:pt x="285" y="738"/>
                  </a:lnTo>
                  <a:lnTo>
                    <a:pt x="258" y="807"/>
                  </a:lnTo>
                  <a:lnTo>
                    <a:pt x="237" y="878"/>
                  </a:lnTo>
                  <a:lnTo>
                    <a:pt x="221" y="951"/>
                  </a:lnTo>
                  <a:lnTo>
                    <a:pt x="211" y="1027"/>
                  </a:lnTo>
                  <a:lnTo>
                    <a:pt x="208" y="1104"/>
                  </a:lnTo>
                  <a:lnTo>
                    <a:pt x="210" y="1173"/>
                  </a:lnTo>
                  <a:lnTo>
                    <a:pt x="217" y="1241"/>
                  </a:lnTo>
                  <a:lnTo>
                    <a:pt x="230" y="1307"/>
                  </a:lnTo>
                  <a:lnTo>
                    <a:pt x="249" y="1372"/>
                  </a:lnTo>
                  <a:lnTo>
                    <a:pt x="271" y="1435"/>
                  </a:lnTo>
                  <a:lnTo>
                    <a:pt x="298" y="1497"/>
                  </a:lnTo>
                  <a:lnTo>
                    <a:pt x="329" y="1556"/>
                  </a:lnTo>
                  <a:lnTo>
                    <a:pt x="366" y="1612"/>
                  </a:lnTo>
                  <a:lnTo>
                    <a:pt x="405" y="1667"/>
                  </a:lnTo>
                  <a:lnTo>
                    <a:pt x="450" y="1717"/>
                  </a:lnTo>
                  <a:lnTo>
                    <a:pt x="499" y="1765"/>
                  </a:lnTo>
                  <a:lnTo>
                    <a:pt x="550" y="1810"/>
                  </a:lnTo>
                  <a:lnTo>
                    <a:pt x="606" y="1849"/>
                  </a:lnTo>
                  <a:lnTo>
                    <a:pt x="622" y="1862"/>
                  </a:lnTo>
                  <a:lnTo>
                    <a:pt x="635" y="1878"/>
                  </a:lnTo>
                  <a:lnTo>
                    <a:pt x="645" y="1897"/>
                  </a:lnTo>
                  <a:lnTo>
                    <a:pt x="650" y="1916"/>
                  </a:lnTo>
                  <a:lnTo>
                    <a:pt x="652" y="1936"/>
                  </a:lnTo>
                  <a:lnTo>
                    <a:pt x="652" y="2001"/>
                  </a:lnTo>
                  <a:lnTo>
                    <a:pt x="660" y="2001"/>
                  </a:lnTo>
                  <a:lnTo>
                    <a:pt x="778" y="2001"/>
                  </a:lnTo>
                  <a:lnTo>
                    <a:pt x="778" y="1592"/>
                  </a:lnTo>
                  <a:lnTo>
                    <a:pt x="629" y="1443"/>
                  </a:lnTo>
                  <a:lnTo>
                    <a:pt x="615" y="1424"/>
                  </a:lnTo>
                  <a:lnTo>
                    <a:pt x="604" y="1403"/>
                  </a:lnTo>
                  <a:lnTo>
                    <a:pt x="600" y="1380"/>
                  </a:lnTo>
                  <a:lnTo>
                    <a:pt x="600" y="1358"/>
                  </a:lnTo>
                  <a:lnTo>
                    <a:pt x="604" y="1335"/>
                  </a:lnTo>
                  <a:lnTo>
                    <a:pt x="615" y="1315"/>
                  </a:lnTo>
                  <a:lnTo>
                    <a:pt x="629" y="1296"/>
                  </a:lnTo>
                  <a:lnTo>
                    <a:pt x="648" y="1282"/>
                  </a:lnTo>
                  <a:lnTo>
                    <a:pt x="668" y="1271"/>
                  </a:lnTo>
                  <a:lnTo>
                    <a:pt x="691" y="1267"/>
                  </a:lnTo>
                  <a:lnTo>
                    <a:pt x="713" y="1267"/>
                  </a:lnTo>
                  <a:lnTo>
                    <a:pt x="736" y="1271"/>
                  </a:lnTo>
                  <a:lnTo>
                    <a:pt x="757" y="1282"/>
                  </a:lnTo>
                  <a:lnTo>
                    <a:pt x="776" y="1296"/>
                  </a:lnTo>
                  <a:lnTo>
                    <a:pt x="955" y="1476"/>
                  </a:lnTo>
                  <a:lnTo>
                    <a:pt x="968" y="1491"/>
                  </a:lnTo>
                  <a:lnTo>
                    <a:pt x="977" y="1509"/>
                  </a:lnTo>
                  <a:lnTo>
                    <a:pt x="984" y="1528"/>
                  </a:lnTo>
                  <a:lnTo>
                    <a:pt x="986" y="1549"/>
                  </a:lnTo>
                  <a:lnTo>
                    <a:pt x="986" y="2001"/>
                  </a:lnTo>
                  <a:lnTo>
                    <a:pt x="1222" y="2001"/>
                  </a:lnTo>
                  <a:lnTo>
                    <a:pt x="1222" y="1549"/>
                  </a:lnTo>
                  <a:lnTo>
                    <a:pt x="1224" y="1528"/>
                  </a:lnTo>
                  <a:lnTo>
                    <a:pt x="1231" y="1509"/>
                  </a:lnTo>
                  <a:lnTo>
                    <a:pt x="1240" y="1491"/>
                  </a:lnTo>
                  <a:lnTo>
                    <a:pt x="1253" y="1476"/>
                  </a:lnTo>
                  <a:lnTo>
                    <a:pt x="1432" y="1296"/>
                  </a:lnTo>
                  <a:lnTo>
                    <a:pt x="1451" y="1282"/>
                  </a:lnTo>
                  <a:lnTo>
                    <a:pt x="1472" y="1271"/>
                  </a:lnTo>
                  <a:lnTo>
                    <a:pt x="1495" y="1267"/>
                  </a:lnTo>
                  <a:lnTo>
                    <a:pt x="1517" y="1267"/>
                  </a:lnTo>
                  <a:lnTo>
                    <a:pt x="1540" y="1271"/>
                  </a:lnTo>
                  <a:lnTo>
                    <a:pt x="1560" y="1282"/>
                  </a:lnTo>
                  <a:lnTo>
                    <a:pt x="1579" y="1296"/>
                  </a:lnTo>
                  <a:lnTo>
                    <a:pt x="1593" y="1315"/>
                  </a:lnTo>
                  <a:lnTo>
                    <a:pt x="1604" y="1335"/>
                  </a:lnTo>
                  <a:lnTo>
                    <a:pt x="1608" y="1358"/>
                  </a:lnTo>
                  <a:lnTo>
                    <a:pt x="1608" y="1380"/>
                  </a:lnTo>
                  <a:lnTo>
                    <a:pt x="1604" y="1403"/>
                  </a:lnTo>
                  <a:lnTo>
                    <a:pt x="1593" y="1424"/>
                  </a:lnTo>
                  <a:lnTo>
                    <a:pt x="1579" y="1443"/>
                  </a:lnTo>
                  <a:lnTo>
                    <a:pt x="1430" y="1592"/>
                  </a:lnTo>
                  <a:lnTo>
                    <a:pt x="1430" y="2001"/>
                  </a:lnTo>
                  <a:lnTo>
                    <a:pt x="1548" y="2001"/>
                  </a:lnTo>
                  <a:lnTo>
                    <a:pt x="1556" y="2001"/>
                  </a:lnTo>
                  <a:lnTo>
                    <a:pt x="1556" y="1936"/>
                  </a:lnTo>
                  <a:lnTo>
                    <a:pt x="1558" y="1916"/>
                  </a:lnTo>
                  <a:lnTo>
                    <a:pt x="1563" y="1897"/>
                  </a:lnTo>
                  <a:lnTo>
                    <a:pt x="1573" y="1878"/>
                  </a:lnTo>
                  <a:lnTo>
                    <a:pt x="1586" y="1862"/>
                  </a:lnTo>
                  <a:lnTo>
                    <a:pt x="1602" y="1849"/>
                  </a:lnTo>
                  <a:lnTo>
                    <a:pt x="1658" y="1810"/>
                  </a:lnTo>
                  <a:lnTo>
                    <a:pt x="1709" y="1765"/>
                  </a:lnTo>
                  <a:lnTo>
                    <a:pt x="1758" y="1717"/>
                  </a:lnTo>
                  <a:lnTo>
                    <a:pt x="1803" y="1667"/>
                  </a:lnTo>
                  <a:lnTo>
                    <a:pt x="1842" y="1612"/>
                  </a:lnTo>
                  <a:lnTo>
                    <a:pt x="1879" y="1556"/>
                  </a:lnTo>
                  <a:lnTo>
                    <a:pt x="1910" y="1497"/>
                  </a:lnTo>
                  <a:lnTo>
                    <a:pt x="1937" y="1435"/>
                  </a:lnTo>
                  <a:lnTo>
                    <a:pt x="1959" y="1372"/>
                  </a:lnTo>
                  <a:lnTo>
                    <a:pt x="1978" y="1307"/>
                  </a:lnTo>
                  <a:lnTo>
                    <a:pt x="1991" y="1241"/>
                  </a:lnTo>
                  <a:lnTo>
                    <a:pt x="1998" y="1173"/>
                  </a:lnTo>
                  <a:lnTo>
                    <a:pt x="2000" y="1104"/>
                  </a:lnTo>
                  <a:lnTo>
                    <a:pt x="1997" y="1027"/>
                  </a:lnTo>
                  <a:lnTo>
                    <a:pt x="1987" y="951"/>
                  </a:lnTo>
                  <a:lnTo>
                    <a:pt x="1971" y="878"/>
                  </a:lnTo>
                  <a:lnTo>
                    <a:pt x="1950" y="807"/>
                  </a:lnTo>
                  <a:lnTo>
                    <a:pt x="1923" y="738"/>
                  </a:lnTo>
                  <a:lnTo>
                    <a:pt x="1890" y="673"/>
                  </a:lnTo>
                  <a:lnTo>
                    <a:pt x="1852" y="611"/>
                  </a:lnTo>
                  <a:lnTo>
                    <a:pt x="1810" y="552"/>
                  </a:lnTo>
                  <a:lnTo>
                    <a:pt x="1763" y="497"/>
                  </a:lnTo>
                  <a:lnTo>
                    <a:pt x="1712" y="445"/>
                  </a:lnTo>
                  <a:lnTo>
                    <a:pt x="1657" y="398"/>
                  </a:lnTo>
                  <a:lnTo>
                    <a:pt x="1598" y="356"/>
                  </a:lnTo>
                  <a:lnTo>
                    <a:pt x="1535" y="318"/>
                  </a:lnTo>
                  <a:lnTo>
                    <a:pt x="1470" y="286"/>
                  </a:lnTo>
                  <a:lnTo>
                    <a:pt x="1401" y="258"/>
                  </a:lnTo>
                  <a:lnTo>
                    <a:pt x="1330" y="236"/>
                  </a:lnTo>
                  <a:lnTo>
                    <a:pt x="1256" y="220"/>
                  </a:lnTo>
                  <a:lnTo>
                    <a:pt x="1181" y="210"/>
                  </a:lnTo>
                  <a:lnTo>
                    <a:pt x="1104" y="207"/>
                  </a:lnTo>
                  <a:close/>
                  <a:moveTo>
                    <a:pt x="1104" y="0"/>
                  </a:moveTo>
                  <a:lnTo>
                    <a:pt x="1190" y="3"/>
                  </a:lnTo>
                  <a:lnTo>
                    <a:pt x="1275" y="13"/>
                  </a:lnTo>
                  <a:lnTo>
                    <a:pt x="1357" y="29"/>
                  </a:lnTo>
                  <a:lnTo>
                    <a:pt x="1437" y="52"/>
                  </a:lnTo>
                  <a:lnTo>
                    <a:pt x="1514" y="79"/>
                  </a:lnTo>
                  <a:lnTo>
                    <a:pt x="1589" y="113"/>
                  </a:lnTo>
                  <a:lnTo>
                    <a:pt x="1661" y="151"/>
                  </a:lnTo>
                  <a:lnTo>
                    <a:pt x="1730" y="194"/>
                  </a:lnTo>
                  <a:lnTo>
                    <a:pt x="1794" y="243"/>
                  </a:lnTo>
                  <a:lnTo>
                    <a:pt x="1855" y="296"/>
                  </a:lnTo>
                  <a:lnTo>
                    <a:pt x="1912" y="353"/>
                  </a:lnTo>
                  <a:lnTo>
                    <a:pt x="1965" y="414"/>
                  </a:lnTo>
                  <a:lnTo>
                    <a:pt x="2013" y="479"/>
                  </a:lnTo>
                  <a:lnTo>
                    <a:pt x="2057" y="547"/>
                  </a:lnTo>
                  <a:lnTo>
                    <a:pt x="2096" y="619"/>
                  </a:lnTo>
                  <a:lnTo>
                    <a:pt x="2129" y="693"/>
                  </a:lnTo>
                  <a:lnTo>
                    <a:pt x="2157" y="772"/>
                  </a:lnTo>
                  <a:lnTo>
                    <a:pt x="2178" y="851"/>
                  </a:lnTo>
                  <a:lnTo>
                    <a:pt x="2195" y="934"/>
                  </a:lnTo>
                  <a:lnTo>
                    <a:pt x="2205" y="1018"/>
                  </a:lnTo>
                  <a:lnTo>
                    <a:pt x="2208" y="1104"/>
                  </a:lnTo>
                  <a:lnTo>
                    <a:pt x="2205" y="1185"/>
                  </a:lnTo>
                  <a:lnTo>
                    <a:pt x="2197" y="1263"/>
                  </a:lnTo>
                  <a:lnTo>
                    <a:pt x="2183" y="1342"/>
                  </a:lnTo>
                  <a:lnTo>
                    <a:pt x="2162" y="1418"/>
                  </a:lnTo>
                  <a:lnTo>
                    <a:pt x="2138" y="1493"/>
                  </a:lnTo>
                  <a:lnTo>
                    <a:pt x="2108" y="1565"/>
                  </a:lnTo>
                  <a:lnTo>
                    <a:pt x="2072" y="1635"/>
                  </a:lnTo>
                  <a:lnTo>
                    <a:pt x="2032" y="1702"/>
                  </a:lnTo>
                  <a:lnTo>
                    <a:pt x="1987" y="1767"/>
                  </a:lnTo>
                  <a:lnTo>
                    <a:pt x="1938" y="1828"/>
                  </a:lnTo>
                  <a:lnTo>
                    <a:pt x="1884" y="1886"/>
                  </a:lnTo>
                  <a:lnTo>
                    <a:pt x="1826" y="1940"/>
                  </a:lnTo>
                  <a:lnTo>
                    <a:pt x="1763" y="1990"/>
                  </a:lnTo>
                  <a:lnTo>
                    <a:pt x="1763" y="2082"/>
                  </a:lnTo>
                  <a:lnTo>
                    <a:pt x="1791" y="2109"/>
                  </a:lnTo>
                  <a:lnTo>
                    <a:pt x="1816" y="2139"/>
                  </a:lnTo>
                  <a:lnTo>
                    <a:pt x="1836" y="2172"/>
                  </a:lnTo>
                  <a:lnTo>
                    <a:pt x="1852" y="2208"/>
                  </a:lnTo>
                  <a:lnTo>
                    <a:pt x="1865" y="2246"/>
                  </a:lnTo>
                  <a:lnTo>
                    <a:pt x="1873" y="2285"/>
                  </a:lnTo>
                  <a:lnTo>
                    <a:pt x="1875" y="2327"/>
                  </a:lnTo>
                  <a:lnTo>
                    <a:pt x="1871" y="2369"/>
                  </a:lnTo>
                  <a:lnTo>
                    <a:pt x="1864" y="2410"/>
                  </a:lnTo>
                  <a:lnTo>
                    <a:pt x="1851" y="2448"/>
                  </a:lnTo>
                  <a:lnTo>
                    <a:pt x="1834" y="2485"/>
                  </a:lnTo>
                  <a:lnTo>
                    <a:pt x="1812" y="2518"/>
                  </a:lnTo>
                  <a:lnTo>
                    <a:pt x="1787" y="2549"/>
                  </a:lnTo>
                  <a:lnTo>
                    <a:pt x="1812" y="2580"/>
                  </a:lnTo>
                  <a:lnTo>
                    <a:pt x="1834" y="2614"/>
                  </a:lnTo>
                  <a:lnTo>
                    <a:pt x="1851" y="2650"/>
                  </a:lnTo>
                  <a:lnTo>
                    <a:pt x="1864" y="2689"/>
                  </a:lnTo>
                  <a:lnTo>
                    <a:pt x="1871" y="2729"/>
                  </a:lnTo>
                  <a:lnTo>
                    <a:pt x="1875" y="2771"/>
                  </a:lnTo>
                  <a:lnTo>
                    <a:pt x="1871" y="2814"/>
                  </a:lnTo>
                  <a:lnTo>
                    <a:pt x="1864" y="2856"/>
                  </a:lnTo>
                  <a:lnTo>
                    <a:pt x="1850" y="2896"/>
                  </a:lnTo>
                  <a:lnTo>
                    <a:pt x="1832" y="2932"/>
                  </a:lnTo>
                  <a:lnTo>
                    <a:pt x="1809" y="2967"/>
                  </a:lnTo>
                  <a:lnTo>
                    <a:pt x="1783" y="2998"/>
                  </a:lnTo>
                  <a:lnTo>
                    <a:pt x="1753" y="3025"/>
                  </a:lnTo>
                  <a:lnTo>
                    <a:pt x="1720" y="3048"/>
                  </a:lnTo>
                  <a:lnTo>
                    <a:pt x="1684" y="3068"/>
                  </a:lnTo>
                  <a:lnTo>
                    <a:pt x="1645" y="3083"/>
                  </a:lnTo>
                  <a:lnTo>
                    <a:pt x="1633" y="3137"/>
                  </a:lnTo>
                  <a:lnTo>
                    <a:pt x="1616" y="3190"/>
                  </a:lnTo>
                  <a:lnTo>
                    <a:pt x="1593" y="3240"/>
                  </a:lnTo>
                  <a:lnTo>
                    <a:pt x="1567" y="3288"/>
                  </a:lnTo>
                  <a:lnTo>
                    <a:pt x="1535" y="3332"/>
                  </a:lnTo>
                  <a:lnTo>
                    <a:pt x="1500" y="3372"/>
                  </a:lnTo>
                  <a:lnTo>
                    <a:pt x="1460" y="3410"/>
                  </a:lnTo>
                  <a:lnTo>
                    <a:pt x="1417" y="3443"/>
                  </a:lnTo>
                  <a:lnTo>
                    <a:pt x="1371" y="3472"/>
                  </a:lnTo>
                  <a:lnTo>
                    <a:pt x="1323" y="3497"/>
                  </a:lnTo>
                  <a:lnTo>
                    <a:pt x="1271" y="3516"/>
                  </a:lnTo>
                  <a:lnTo>
                    <a:pt x="1218" y="3530"/>
                  </a:lnTo>
                  <a:lnTo>
                    <a:pt x="1162" y="3539"/>
                  </a:lnTo>
                  <a:lnTo>
                    <a:pt x="1104" y="3542"/>
                  </a:lnTo>
                  <a:lnTo>
                    <a:pt x="1046" y="3539"/>
                  </a:lnTo>
                  <a:lnTo>
                    <a:pt x="990" y="3530"/>
                  </a:lnTo>
                  <a:lnTo>
                    <a:pt x="937" y="3516"/>
                  </a:lnTo>
                  <a:lnTo>
                    <a:pt x="885" y="3497"/>
                  </a:lnTo>
                  <a:lnTo>
                    <a:pt x="837" y="3472"/>
                  </a:lnTo>
                  <a:lnTo>
                    <a:pt x="791" y="3443"/>
                  </a:lnTo>
                  <a:lnTo>
                    <a:pt x="748" y="3410"/>
                  </a:lnTo>
                  <a:lnTo>
                    <a:pt x="708" y="3372"/>
                  </a:lnTo>
                  <a:lnTo>
                    <a:pt x="673" y="3332"/>
                  </a:lnTo>
                  <a:lnTo>
                    <a:pt x="641" y="3288"/>
                  </a:lnTo>
                  <a:lnTo>
                    <a:pt x="615" y="3240"/>
                  </a:lnTo>
                  <a:lnTo>
                    <a:pt x="592" y="3190"/>
                  </a:lnTo>
                  <a:lnTo>
                    <a:pt x="575" y="3137"/>
                  </a:lnTo>
                  <a:lnTo>
                    <a:pt x="563" y="3083"/>
                  </a:lnTo>
                  <a:lnTo>
                    <a:pt x="524" y="3068"/>
                  </a:lnTo>
                  <a:lnTo>
                    <a:pt x="488" y="3048"/>
                  </a:lnTo>
                  <a:lnTo>
                    <a:pt x="455" y="3025"/>
                  </a:lnTo>
                  <a:lnTo>
                    <a:pt x="425" y="2998"/>
                  </a:lnTo>
                  <a:lnTo>
                    <a:pt x="399" y="2967"/>
                  </a:lnTo>
                  <a:lnTo>
                    <a:pt x="376" y="2932"/>
                  </a:lnTo>
                  <a:lnTo>
                    <a:pt x="358" y="2896"/>
                  </a:lnTo>
                  <a:lnTo>
                    <a:pt x="344" y="2856"/>
                  </a:lnTo>
                  <a:lnTo>
                    <a:pt x="337" y="2814"/>
                  </a:lnTo>
                  <a:lnTo>
                    <a:pt x="333" y="2771"/>
                  </a:lnTo>
                  <a:lnTo>
                    <a:pt x="337" y="2729"/>
                  </a:lnTo>
                  <a:lnTo>
                    <a:pt x="344" y="2689"/>
                  </a:lnTo>
                  <a:lnTo>
                    <a:pt x="357" y="2650"/>
                  </a:lnTo>
                  <a:lnTo>
                    <a:pt x="374" y="2614"/>
                  </a:lnTo>
                  <a:lnTo>
                    <a:pt x="396" y="2580"/>
                  </a:lnTo>
                  <a:lnTo>
                    <a:pt x="421" y="2549"/>
                  </a:lnTo>
                  <a:lnTo>
                    <a:pt x="396" y="2518"/>
                  </a:lnTo>
                  <a:lnTo>
                    <a:pt x="374" y="2485"/>
                  </a:lnTo>
                  <a:lnTo>
                    <a:pt x="357" y="2448"/>
                  </a:lnTo>
                  <a:lnTo>
                    <a:pt x="344" y="2410"/>
                  </a:lnTo>
                  <a:lnTo>
                    <a:pt x="337" y="2369"/>
                  </a:lnTo>
                  <a:lnTo>
                    <a:pt x="333" y="2327"/>
                  </a:lnTo>
                  <a:lnTo>
                    <a:pt x="335" y="2285"/>
                  </a:lnTo>
                  <a:lnTo>
                    <a:pt x="343" y="2246"/>
                  </a:lnTo>
                  <a:lnTo>
                    <a:pt x="356" y="2208"/>
                  </a:lnTo>
                  <a:lnTo>
                    <a:pt x="372" y="2172"/>
                  </a:lnTo>
                  <a:lnTo>
                    <a:pt x="392" y="2139"/>
                  </a:lnTo>
                  <a:lnTo>
                    <a:pt x="417" y="2109"/>
                  </a:lnTo>
                  <a:lnTo>
                    <a:pt x="445" y="2082"/>
                  </a:lnTo>
                  <a:lnTo>
                    <a:pt x="445" y="1990"/>
                  </a:lnTo>
                  <a:lnTo>
                    <a:pt x="382" y="1940"/>
                  </a:lnTo>
                  <a:lnTo>
                    <a:pt x="324" y="1886"/>
                  </a:lnTo>
                  <a:lnTo>
                    <a:pt x="270" y="1828"/>
                  </a:lnTo>
                  <a:lnTo>
                    <a:pt x="221" y="1767"/>
                  </a:lnTo>
                  <a:lnTo>
                    <a:pt x="176" y="1702"/>
                  </a:lnTo>
                  <a:lnTo>
                    <a:pt x="136" y="1635"/>
                  </a:lnTo>
                  <a:lnTo>
                    <a:pt x="100" y="1565"/>
                  </a:lnTo>
                  <a:lnTo>
                    <a:pt x="70" y="1493"/>
                  </a:lnTo>
                  <a:lnTo>
                    <a:pt x="46" y="1418"/>
                  </a:lnTo>
                  <a:lnTo>
                    <a:pt x="25" y="1342"/>
                  </a:lnTo>
                  <a:lnTo>
                    <a:pt x="11" y="1263"/>
                  </a:lnTo>
                  <a:lnTo>
                    <a:pt x="3" y="1185"/>
                  </a:lnTo>
                  <a:lnTo>
                    <a:pt x="0" y="1104"/>
                  </a:lnTo>
                  <a:lnTo>
                    <a:pt x="3" y="1018"/>
                  </a:lnTo>
                  <a:lnTo>
                    <a:pt x="13" y="934"/>
                  </a:lnTo>
                  <a:lnTo>
                    <a:pt x="30" y="851"/>
                  </a:lnTo>
                  <a:lnTo>
                    <a:pt x="51" y="772"/>
                  </a:lnTo>
                  <a:lnTo>
                    <a:pt x="79" y="693"/>
                  </a:lnTo>
                  <a:lnTo>
                    <a:pt x="112" y="619"/>
                  </a:lnTo>
                  <a:lnTo>
                    <a:pt x="151" y="547"/>
                  </a:lnTo>
                  <a:lnTo>
                    <a:pt x="195" y="479"/>
                  </a:lnTo>
                  <a:lnTo>
                    <a:pt x="243" y="414"/>
                  </a:lnTo>
                  <a:lnTo>
                    <a:pt x="296" y="353"/>
                  </a:lnTo>
                  <a:lnTo>
                    <a:pt x="353" y="296"/>
                  </a:lnTo>
                  <a:lnTo>
                    <a:pt x="414" y="243"/>
                  </a:lnTo>
                  <a:lnTo>
                    <a:pt x="478" y="194"/>
                  </a:lnTo>
                  <a:lnTo>
                    <a:pt x="547" y="151"/>
                  </a:lnTo>
                  <a:lnTo>
                    <a:pt x="619" y="113"/>
                  </a:lnTo>
                  <a:lnTo>
                    <a:pt x="694" y="79"/>
                  </a:lnTo>
                  <a:lnTo>
                    <a:pt x="771" y="52"/>
                  </a:lnTo>
                  <a:lnTo>
                    <a:pt x="851" y="29"/>
                  </a:lnTo>
                  <a:lnTo>
                    <a:pt x="933" y="13"/>
                  </a:lnTo>
                  <a:lnTo>
                    <a:pt x="1018" y="3"/>
                  </a:lnTo>
                  <a:lnTo>
                    <a:pt x="1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1" name="Freeform 69"/>
            <p:cNvSpPr>
              <a:spLocks/>
            </p:cNvSpPr>
            <p:nvPr/>
          </p:nvSpPr>
          <p:spPr bwMode="auto">
            <a:xfrm>
              <a:off x="1362075" y="1401763"/>
              <a:ext cx="61913" cy="30163"/>
            </a:xfrm>
            <a:custGeom>
              <a:avLst/>
              <a:gdLst>
                <a:gd name="T0" fmla="*/ 104 w 429"/>
                <a:gd name="T1" fmla="*/ 0 h 208"/>
                <a:gd name="T2" fmla="*/ 326 w 429"/>
                <a:gd name="T3" fmla="*/ 0 h 208"/>
                <a:gd name="T4" fmla="*/ 350 w 429"/>
                <a:gd name="T5" fmla="*/ 4 h 208"/>
                <a:gd name="T6" fmla="*/ 371 w 429"/>
                <a:gd name="T7" fmla="*/ 11 h 208"/>
                <a:gd name="T8" fmla="*/ 391 w 429"/>
                <a:gd name="T9" fmla="*/ 23 h 208"/>
                <a:gd name="T10" fmla="*/ 407 w 429"/>
                <a:gd name="T11" fmla="*/ 39 h 208"/>
                <a:gd name="T12" fmla="*/ 420 w 429"/>
                <a:gd name="T13" fmla="*/ 58 h 208"/>
                <a:gd name="T14" fmla="*/ 427 w 429"/>
                <a:gd name="T15" fmla="*/ 81 h 208"/>
                <a:gd name="T16" fmla="*/ 429 w 429"/>
                <a:gd name="T17" fmla="*/ 104 h 208"/>
                <a:gd name="T18" fmla="*/ 427 w 429"/>
                <a:gd name="T19" fmla="*/ 128 h 208"/>
                <a:gd name="T20" fmla="*/ 420 w 429"/>
                <a:gd name="T21" fmla="*/ 150 h 208"/>
                <a:gd name="T22" fmla="*/ 407 w 429"/>
                <a:gd name="T23" fmla="*/ 169 h 208"/>
                <a:gd name="T24" fmla="*/ 391 w 429"/>
                <a:gd name="T25" fmla="*/ 185 h 208"/>
                <a:gd name="T26" fmla="*/ 371 w 429"/>
                <a:gd name="T27" fmla="*/ 198 h 208"/>
                <a:gd name="T28" fmla="*/ 350 w 429"/>
                <a:gd name="T29" fmla="*/ 205 h 208"/>
                <a:gd name="T30" fmla="*/ 326 w 429"/>
                <a:gd name="T31" fmla="*/ 208 h 208"/>
                <a:gd name="T32" fmla="*/ 104 w 429"/>
                <a:gd name="T33" fmla="*/ 208 h 208"/>
                <a:gd name="T34" fmla="*/ 81 w 429"/>
                <a:gd name="T35" fmla="*/ 205 h 208"/>
                <a:gd name="T36" fmla="*/ 58 w 429"/>
                <a:gd name="T37" fmla="*/ 198 h 208"/>
                <a:gd name="T38" fmla="*/ 39 w 429"/>
                <a:gd name="T39" fmla="*/ 185 h 208"/>
                <a:gd name="T40" fmla="*/ 23 w 429"/>
                <a:gd name="T41" fmla="*/ 169 h 208"/>
                <a:gd name="T42" fmla="*/ 11 w 429"/>
                <a:gd name="T43" fmla="*/ 150 h 208"/>
                <a:gd name="T44" fmla="*/ 3 w 429"/>
                <a:gd name="T45" fmla="*/ 128 h 208"/>
                <a:gd name="T46" fmla="*/ 0 w 429"/>
                <a:gd name="T47" fmla="*/ 104 h 208"/>
                <a:gd name="T48" fmla="*/ 3 w 429"/>
                <a:gd name="T49" fmla="*/ 81 h 208"/>
                <a:gd name="T50" fmla="*/ 11 w 429"/>
                <a:gd name="T51" fmla="*/ 58 h 208"/>
                <a:gd name="T52" fmla="*/ 23 w 429"/>
                <a:gd name="T53" fmla="*/ 39 h 208"/>
                <a:gd name="T54" fmla="*/ 39 w 429"/>
                <a:gd name="T55" fmla="*/ 23 h 208"/>
                <a:gd name="T56" fmla="*/ 58 w 429"/>
                <a:gd name="T57" fmla="*/ 11 h 208"/>
                <a:gd name="T58" fmla="*/ 81 w 429"/>
                <a:gd name="T59" fmla="*/ 4 h 208"/>
                <a:gd name="T60" fmla="*/ 104 w 429"/>
                <a:gd name="T61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9" h="208">
                  <a:moveTo>
                    <a:pt x="104" y="0"/>
                  </a:moveTo>
                  <a:lnTo>
                    <a:pt x="326" y="0"/>
                  </a:lnTo>
                  <a:lnTo>
                    <a:pt x="350" y="4"/>
                  </a:lnTo>
                  <a:lnTo>
                    <a:pt x="371" y="11"/>
                  </a:lnTo>
                  <a:lnTo>
                    <a:pt x="391" y="23"/>
                  </a:lnTo>
                  <a:lnTo>
                    <a:pt x="407" y="39"/>
                  </a:lnTo>
                  <a:lnTo>
                    <a:pt x="420" y="58"/>
                  </a:lnTo>
                  <a:lnTo>
                    <a:pt x="427" y="81"/>
                  </a:lnTo>
                  <a:lnTo>
                    <a:pt x="429" y="104"/>
                  </a:lnTo>
                  <a:lnTo>
                    <a:pt x="427" y="128"/>
                  </a:lnTo>
                  <a:lnTo>
                    <a:pt x="420" y="150"/>
                  </a:lnTo>
                  <a:lnTo>
                    <a:pt x="407" y="169"/>
                  </a:lnTo>
                  <a:lnTo>
                    <a:pt x="391" y="185"/>
                  </a:lnTo>
                  <a:lnTo>
                    <a:pt x="371" y="198"/>
                  </a:lnTo>
                  <a:lnTo>
                    <a:pt x="350" y="205"/>
                  </a:lnTo>
                  <a:lnTo>
                    <a:pt x="326" y="208"/>
                  </a:lnTo>
                  <a:lnTo>
                    <a:pt x="104" y="208"/>
                  </a:lnTo>
                  <a:lnTo>
                    <a:pt x="81" y="205"/>
                  </a:lnTo>
                  <a:lnTo>
                    <a:pt x="58" y="198"/>
                  </a:lnTo>
                  <a:lnTo>
                    <a:pt x="39" y="185"/>
                  </a:lnTo>
                  <a:lnTo>
                    <a:pt x="23" y="169"/>
                  </a:lnTo>
                  <a:lnTo>
                    <a:pt x="11" y="150"/>
                  </a:lnTo>
                  <a:lnTo>
                    <a:pt x="3" y="128"/>
                  </a:lnTo>
                  <a:lnTo>
                    <a:pt x="0" y="104"/>
                  </a:lnTo>
                  <a:lnTo>
                    <a:pt x="3" y="81"/>
                  </a:lnTo>
                  <a:lnTo>
                    <a:pt x="11" y="58"/>
                  </a:lnTo>
                  <a:lnTo>
                    <a:pt x="23" y="39"/>
                  </a:lnTo>
                  <a:lnTo>
                    <a:pt x="39" y="23"/>
                  </a:lnTo>
                  <a:lnTo>
                    <a:pt x="58" y="11"/>
                  </a:lnTo>
                  <a:lnTo>
                    <a:pt x="81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1811338" y="1401763"/>
              <a:ext cx="61913" cy="30163"/>
            </a:xfrm>
            <a:custGeom>
              <a:avLst/>
              <a:gdLst>
                <a:gd name="T0" fmla="*/ 103 w 429"/>
                <a:gd name="T1" fmla="*/ 0 h 208"/>
                <a:gd name="T2" fmla="*/ 325 w 429"/>
                <a:gd name="T3" fmla="*/ 0 h 208"/>
                <a:gd name="T4" fmla="*/ 349 w 429"/>
                <a:gd name="T5" fmla="*/ 4 h 208"/>
                <a:gd name="T6" fmla="*/ 371 w 429"/>
                <a:gd name="T7" fmla="*/ 11 h 208"/>
                <a:gd name="T8" fmla="*/ 390 w 429"/>
                <a:gd name="T9" fmla="*/ 23 h 208"/>
                <a:gd name="T10" fmla="*/ 406 w 429"/>
                <a:gd name="T11" fmla="*/ 39 h 208"/>
                <a:gd name="T12" fmla="*/ 418 w 429"/>
                <a:gd name="T13" fmla="*/ 58 h 208"/>
                <a:gd name="T14" fmla="*/ 426 w 429"/>
                <a:gd name="T15" fmla="*/ 81 h 208"/>
                <a:gd name="T16" fmla="*/ 429 w 429"/>
                <a:gd name="T17" fmla="*/ 104 h 208"/>
                <a:gd name="T18" fmla="*/ 426 w 429"/>
                <a:gd name="T19" fmla="*/ 128 h 208"/>
                <a:gd name="T20" fmla="*/ 418 w 429"/>
                <a:gd name="T21" fmla="*/ 150 h 208"/>
                <a:gd name="T22" fmla="*/ 406 w 429"/>
                <a:gd name="T23" fmla="*/ 169 h 208"/>
                <a:gd name="T24" fmla="*/ 390 w 429"/>
                <a:gd name="T25" fmla="*/ 185 h 208"/>
                <a:gd name="T26" fmla="*/ 371 w 429"/>
                <a:gd name="T27" fmla="*/ 198 h 208"/>
                <a:gd name="T28" fmla="*/ 349 w 429"/>
                <a:gd name="T29" fmla="*/ 205 h 208"/>
                <a:gd name="T30" fmla="*/ 325 w 429"/>
                <a:gd name="T31" fmla="*/ 208 h 208"/>
                <a:gd name="T32" fmla="*/ 103 w 429"/>
                <a:gd name="T33" fmla="*/ 208 h 208"/>
                <a:gd name="T34" fmla="*/ 79 w 429"/>
                <a:gd name="T35" fmla="*/ 205 h 208"/>
                <a:gd name="T36" fmla="*/ 58 w 429"/>
                <a:gd name="T37" fmla="*/ 198 h 208"/>
                <a:gd name="T38" fmla="*/ 38 w 429"/>
                <a:gd name="T39" fmla="*/ 185 h 208"/>
                <a:gd name="T40" fmla="*/ 22 w 429"/>
                <a:gd name="T41" fmla="*/ 169 h 208"/>
                <a:gd name="T42" fmla="*/ 9 w 429"/>
                <a:gd name="T43" fmla="*/ 150 h 208"/>
                <a:gd name="T44" fmla="*/ 2 w 429"/>
                <a:gd name="T45" fmla="*/ 128 h 208"/>
                <a:gd name="T46" fmla="*/ 0 w 429"/>
                <a:gd name="T47" fmla="*/ 104 h 208"/>
                <a:gd name="T48" fmla="*/ 2 w 429"/>
                <a:gd name="T49" fmla="*/ 81 h 208"/>
                <a:gd name="T50" fmla="*/ 9 w 429"/>
                <a:gd name="T51" fmla="*/ 58 h 208"/>
                <a:gd name="T52" fmla="*/ 22 w 429"/>
                <a:gd name="T53" fmla="*/ 39 h 208"/>
                <a:gd name="T54" fmla="*/ 38 w 429"/>
                <a:gd name="T55" fmla="*/ 23 h 208"/>
                <a:gd name="T56" fmla="*/ 58 w 429"/>
                <a:gd name="T57" fmla="*/ 11 h 208"/>
                <a:gd name="T58" fmla="*/ 79 w 429"/>
                <a:gd name="T59" fmla="*/ 4 h 208"/>
                <a:gd name="T60" fmla="*/ 103 w 429"/>
                <a:gd name="T61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9" h="208">
                  <a:moveTo>
                    <a:pt x="103" y="0"/>
                  </a:moveTo>
                  <a:lnTo>
                    <a:pt x="325" y="0"/>
                  </a:lnTo>
                  <a:lnTo>
                    <a:pt x="349" y="4"/>
                  </a:lnTo>
                  <a:lnTo>
                    <a:pt x="371" y="11"/>
                  </a:lnTo>
                  <a:lnTo>
                    <a:pt x="390" y="23"/>
                  </a:lnTo>
                  <a:lnTo>
                    <a:pt x="406" y="39"/>
                  </a:lnTo>
                  <a:lnTo>
                    <a:pt x="418" y="58"/>
                  </a:lnTo>
                  <a:lnTo>
                    <a:pt x="426" y="81"/>
                  </a:lnTo>
                  <a:lnTo>
                    <a:pt x="429" y="104"/>
                  </a:lnTo>
                  <a:lnTo>
                    <a:pt x="426" y="128"/>
                  </a:lnTo>
                  <a:lnTo>
                    <a:pt x="418" y="150"/>
                  </a:lnTo>
                  <a:lnTo>
                    <a:pt x="406" y="169"/>
                  </a:lnTo>
                  <a:lnTo>
                    <a:pt x="390" y="185"/>
                  </a:lnTo>
                  <a:lnTo>
                    <a:pt x="371" y="198"/>
                  </a:lnTo>
                  <a:lnTo>
                    <a:pt x="349" y="205"/>
                  </a:lnTo>
                  <a:lnTo>
                    <a:pt x="325" y="208"/>
                  </a:lnTo>
                  <a:lnTo>
                    <a:pt x="103" y="208"/>
                  </a:lnTo>
                  <a:lnTo>
                    <a:pt x="79" y="205"/>
                  </a:lnTo>
                  <a:lnTo>
                    <a:pt x="58" y="198"/>
                  </a:lnTo>
                  <a:lnTo>
                    <a:pt x="38" y="185"/>
                  </a:lnTo>
                  <a:lnTo>
                    <a:pt x="22" y="169"/>
                  </a:lnTo>
                  <a:lnTo>
                    <a:pt x="9" y="150"/>
                  </a:lnTo>
                  <a:lnTo>
                    <a:pt x="2" y="128"/>
                  </a:lnTo>
                  <a:lnTo>
                    <a:pt x="0" y="104"/>
                  </a:lnTo>
                  <a:lnTo>
                    <a:pt x="2" y="81"/>
                  </a:lnTo>
                  <a:lnTo>
                    <a:pt x="9" y="58"/>
                  </a:lnTo>
                  <a:lnTo>
                    <a:pt x="22" y="39"/>
                  </a:lnTo>
                  <a:lnTo>
                    <a:pt x="38" y="23"/>
                  </a:lnTo>
                  <a:lnTo>
                    <a:pt x="58" y="11"/>
                  </a:lnTo>
                  <a:lnTo>
                    <a:pt x="79" y="4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3" name="Freeform 71"/>
            <p:cNvSpPr>
              <a:spLocks/>
            </p:cNvSpPr>
            <p:nvPr/>
          </p:nvSpPr>
          <p:spPr bwMode="auto">
            <a:xfrm>
              <a:off x="1393825" y="1506538"/>
              <a:ext cx="58738" cy="46038"/>
            </a:xfrm>
            <a:custGeom>
              <a:avLst/>
              <a:gdLst>
                <a:gd name="T0" fmla="*/ 290 w 401"/>
                <a:gd name="T1" fmla="*/ 0 h 318"/>
                <a:gd name="T2" fmla="*/ 313 w 401"/>
                <a:gd name="T3" fmla="*/ 1 h 318"/>
                <a:gd name="T4" fmla="*/ 334 w 401"/>
                <a:gd name="T5" fmla="*/ 7 h 318"/>
                <a:gd name="T6" fmla="*/ 354 w 401"/>
                <a:gd name="T7" fmla="*/ 18 h 318"/>
                <a:gd name="T8" fmla="*/ 373 w 401"/>
                <a:gd name="T9" fmla="*/ 33 h 318"/>
                <a:gd name="T10" fmla="*/ 387 w 401"/>
                <a:gd name="T11" fmla="*/ 51 h 318"/>
                <a:gd name="T12" fmla="*/ 396 w 401"/>
                <a:gd name="T13" fmla="*/ 74 h 318"/>
                <a:gd name="T14" fmla="*/ 401 w 401"/>
                <a:gd name="T15" fmla="*/ 96 h 318"/>
                <a:gd name="T16" fmla="*/ 400 w 401"/>
                <a:gd name="T17" fmla="*/ 119 h 318"/>
                <a:gd name="T18" fmla="*/ 393 w 401"/>
                <a:gd name="T19" fmla="*/ 141 h 318"/>
                <a:gd name="T20" fmla="*/ 382 w 401"/>
                <a:gd name="T21" fmla="*/ 162 h 318"/>
                <a:gd name="T22" fmla="*/ 367 w 401"/>
                <a:gd name="T23" fmla="*/ 179 h 318"/>
                <a:gd name="T24" fmla="*/ 348 w 401"/>
                <a:gd name="T25" fmla="*/ 194 h 318"/>
                <a:gd name="T26" fmla="*/ 156 w 401"/>
                <a:gd name="T27" fmla="*/ 305 h 318"/>
                <a:gd name="T28" fmla="*/ 139 w 401"/>
                <a:gd name="T29" fmla="*/ 312 h 318"/>
                <a:gd name="T30" fmla="*/ 122 w 401"/>
                <a:gd name="T31" fmla="*/ 317 h 318"/>
                <a:gd name="T32" fmla="*/ 104 w 401"/>
                <a:gd name="T33" fmla="*/ 318 h 318"/>
                <a:gd name="T34" fmla="*/ 83 w 401"/>
                <a:gd name="T35" fmla="*/ 316 h 318"/>
                <a:gd name="T36" fmla="*/ 63 w 401"/>
                <a:gd name="T37" fmla="*/ 310 h 318"/>
                <a:gd name="T38" fmla="*/ 44 w 401"/>
                <a:gd name="T39" fmla="*/ 299 h 318"/>
                <a:gd name="T40" fmla="*/ 27 w 401"/>
                <a:gd name="T41" fmla="*/ 285 h 318"/>
                <a:gd name="T42" fmla="*/ 14 w 401"/>
                <a:gd name="T43" fmla="*/ 267 h 318"/>
                <a:gd name="T44" fmla="*/ 5 w 401"/>
                <a:gd name="T45" fmla="*/ 244 h 318"/>
                <a:gd name="T46" fmla="*/ 0 w 401"/>
                <a:gd name="T47" fmla="*/ 222 h 318"/>
                <a:gd name="T48" fmla="*/ 1 w 401"/>
                <a:gd name="T49" fmla="*/ 199 h 318"/>
                <a:gd name="T50" fmla="*/ 8 w 401"/>
                <a:gd name="T51" fmla="*/ 177 h 318"/>
                <a:gd name="T52" fmla="*/ 19 w 401"/>
                <a:gd name="T53" fmla="*/ 156 h 318"/>
                <a:gd name="T54" fmla="*/ 34 w 401"/>
                <a:gd name="T55" fmla="*/ 139 h 318"/>
                <a:gd name="T56" fmla="*/ 52 w 401"/>
                <a:gd name="T57" fmla="*/ 125 h 318"/>
                <a:gd name="T58" fmla="*/ 245 w 401"/>
                <a:gd name="T59" fmla="*/ 14 h 318"/>
                <a:gd name="T60" fmla="*/ 266 w 401"/>
                <a:gd name="T61" fmla="*/ 4 h 318"/>
                <a:gd name="T62" fmla="*/ 290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290" y="0"/>
                  </a:moveTo>
                  <a:lnTo>
                    <a:pt x="313" y="1"/>
                  </a:lnTo>
                  <a:lnTo>
                    <a:pt x="334" y="7"/>
                  </a:lnTo>
                  <a:lnTo>
                    <a:pt x="354" y="18"/>
                  </a:lnTo>
                  <a:lnTo>
                    <a:pt x="373" y="33"/>
                  </a:lnTo>
                  <a:lnTo>
                    <a:pt x="387" y="51"/>
                  </a:lnTo>
                  <a:lnTo>
                    <a:pt x="396" y="74"/>
                  </a:lnTo>
                  <a:lnTo>
                    <a:pt x="401" y="96"/>
                  </a:lnTo>
                  <a:lnTo>
                    <a:pt x="400" y="119"/>
                  </a:lnTo>
                  <a:lnTo>
                    <a:pt x="393" y="141"/>
                  </a:lnTo>
                  <a:lnTo>
                    <a:pt x="382" y="162"/>
                  </a:lnTo>
                  <a:lnTo>
                    <a:pt x="367" y="179"/>
                  </a:lnTo>
                  <a:lnTo>
                    <a:pt x="348" y="194"/>
                  </a:lnTo>
                  <a:lnTo>
                    <a:pt x="156" y="305"/>
                  </a:lnTo>
                  <a:lnTo>
                    <a:pt x="139" y="312"/>
                  </a:lnTo>
                  <a:lnTo>
                    <a:pt x="122" y="317"/>
                  </a:lnTo>
                  <a:lnTo>
                    <a:pt x="104" y="318"/>
                  </a:lnTo>
                  <a:lnTo>
                    <a:pt x="83" y="316"/>
                  </a:lnTo>
                  <a:lnTo>
                    <a:pt x="63" y="310"/>
                  </a:lnTo>
                  <a:lnTo>
                    <a:pt x="44" y="299"/>
                  </a:lnTo>
                  <a:lnTo>
                    <a:pt x="27" y="285"/>
                  </a:lnTo>
                  <a:lnTo>
                    <a:pt x="14" y="267"/>
                  </a:lnTo>
                  <a:lnTo>
                    <a:pt x="5" y="244"/>
                  </a:lnTo>
                  <a:lnTo>
                    <a:pt x="0" y="222"/>
                  </a:lnTo>
                  <a:lnTo>
                    <a:pt x="1" y="199"/>
                  </a:lnTo>
                  <a:lnTo>
                    <a:pt x="8" y="177"/>
                  </a:lnTo>
                  <a:lnTo>
                    <a:pt x="19" y="156"/>
                  </a:lnTo>
                  <a:lnTo>
                    <a:pt x="34" y="139"/>
                  </a:lnTo>
                  <a:lnTo>
                    <a:pt x="52" y="125"/>
                  </a:lnTo>
                  <a:lnTo>
                    <a:pt x="245" y="14"/>
                  </a:lnTo>
                  <a:lnTo>
                    <a:pt x="266" y="4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1782763" y="1281113"/>
              <a:ext cx="58738" cy="46038"/>
            </a:xfrm>
            <a:custGeom>
              <a:avLst/>
              <a:gdLst>
                <a:gd name="T0" fmla="*/ 290 w 401"/>
                <a:gd name="T1" fmla="*/ 0 h 318"/>
                <a:gd name="T2" fmla="*/ 313 w 401"/>
                <a:gd name="T3" fmla="*/ 0 h 318"/>
                <a:gd name="T4" fmla="*/ 334 w 401"/>
                <a:gd name="T5" fmla="*/ 7 h 318"/>
                <a:gd name="T6" fmla="*/ 355 w 401"/>
                <a:gd name="T7" fmla="*/ 18 h 318"/>
                <a:gd name="T8" fmla="*/ 373 w 401"/>
                <a:gd name="T9" fmla="*/ 33 h 318"/>
                <a:gd name="T10" fmla="*/ 387 w 401"/>
                <a:gd name="T11" fmla="*/ 52 h 318"/>
                <a:gd name="T12" fmla="*/ 396 w 401"/>
                <a:gd name="T13" fmla="*/ 73 h 318"/>
                <a:gd name="T14" fmla="*/ 401 w 401"/>
                <a:gd name="T15" fmla="*/ 96 h 318"/>
                <a:gd name="T16" fmla="*/ 400 w 401"/>
                <a:gd name="T17" fmla="*/ 120 h 318"/>
                <a:gd name="T18" fmla="*/ 393 w 401"/>
                <a:gd name="T19" fmla="*/ 141 h 318"/>
                <a:gd name="T20" fmla="*/ 383 w 401"/>
                <a:gd name="T21" fmla="*/ 161 h 318"/>
                <a:gd name="T22" fmla="*/ 367 w 401"/>
                <a:gd name="T23" fmla="*/ 179 h 318"/>
                <a:gd name="T24" fmla="*/ 349 w 401"/>
                <a:gd name="T25" fmla="*/ 194 h 318"/>
                <a:gd name="T26" fmla="*/ 156 w 401"/>
                <a:gd name="T27" fmla="*/ 304 h 318"/>
                <a:gd name="T28" fmla="*/ 140 w 401"/>
                <a:gd name="T29" fmla="*/ 313 h 318"/>
                <a:gd name="T30" fmla="*/ 122 w 401"/>
                <a:gd name="T31" fmla="*/ 317 h 318"/>
                <a:gd name="T32" fmla="*/ 105 w 401"/>
                <a:gd name="T33" fmla="*/ 318 h 318"/>
                <a:gd name="T34" fmla="*/ 83 w 401"/>
                <a:gd name="T35" fmla="*/ 316 h 318"/>
                <a:gd name="T36" fmla="*/ 63 w 401"/>
                <a:gd name="T37" fmla="*/ 310 h 318"/>
                <a:gd name="T38" fmla="*/ 44 w 401"/>
                <a:gd name="T39" fmla="*/ 299 h 318"/>
                <a:gd name="T40" fmla="*/ 28 w 401"/>
                <a:gd name="T41" fmla="*/ 285 h 318"/>
                <a:gd name="T42" fmla="*/ 14 w 401"/>
                <a:gd name="T43" fmla="*/ 267 h 318"/>
                <a:gd name="T44" fmla="*/ 5 w 401"/>
                <a:gd name="T45" fmla="*/ 244 h 318"/>
                <a:gd name="T46" fmla="*/ 0 w 401"/>
                <a:gd name="T47" fmla="*/ 222 h 318"/>
                <a:gd name="T48" fmla="*/ 1 w 401"/>
                <a:gd name="T49" fmla="*/ 199 h 318"/>
                <a:gd name="T50" fmla="*/ 8 w 401"/>
                <a:gd name="T51" fmla="*/ 176 h 318"/>
                <a:gd name="T52" fmla="*/ 19 w 401"/>
                <a:gd name="T53" fmla="*/ 157 h 318"/>
                <a:gd name="T54" fmla="*/ 34 w 401"/>
                <a:gd name="T55" fmla="*/ 139 h 318"/>
                <a:gd name="T56" fmla="*/ 53 w 401"/>
                <a:gd name="T57" fmla="*/ 125 h 318"/>
                <a:gd name="T58" fmla="*/ 245 w 401"/>
                <a:gd name="T59" fmla="*/ 13 h 318"/>
                <a:gd name="T60" fmla="*/ 267 w 401"/>
                <a:gd name="T61" fmla="*/ 4 h 318"/>
                <a:gd name="T62" fmla="*/ 290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290" y="0"/>
                  </a:moveTo>
                  <a:lnTo>
                    <a:pt x="313" y="0"/>
                  </a:lnTo>
                  <a:lnTo>
                    <a:pt x="334" y="7"/>
                  </a:lnTo>
                  <a:lnTo>
                    <a:pt x="355" y="18"/>
                  </a:lnTo>
                  <a:lnTo>
                    <a:pt x="373" y="33"/>
                  </a:lnTo>
                  <a:lnTo>
                    <a:pt x="387" y="52"/>
                  </a:lnTo>
                  <a:lnTo>
                    <a:pt x="396" y="73"/>
                  </a:lnTo>
                  <a:lnTo>
                    <a:pt x="401" y="96"/>
                  </a:lnTo>
                  <a:lnTo>
                    <a:pt x="400" y="120"/>
                  </a:lnTo>
                  <a:lnTo>
                    <a:pt x="393" y="141"/>
                  </a:lnTo>
                  <a:lnTo>
                    <a:pt x="383" y="161"/>
                  </a:lnTo>
                  <a:lnTo>
                    <a:pt x="367" y="179"/>
                  </a:lnTo>
                  <a:lnTo>
                    <a:pt x="349" y="194"/>
                  </a:lnTo>
                  <a:lnTo>
                    <a:pt x="156" y="304"/>
                  </a:lnTo>
                  <a:lnTo>
                    <a:pt x="140" y="313"/>
                  </a:lnTo>
                  <a:lnTo>
                    <a:pt x="122" y="317"/>
                  </a:lnTo>
                  <a:lnTo>
                    <a:pt x="105" y="318"/>
                  </a:lnTo>
                  <a:lnTo>
                    <a:pt x="83" y="316"/>
                  </a:lnTo>
                  <a:lnTo>
                    <a:pt x="63" y="310"/>
                  </a:lnTo>
                  <a:lnTo>
                    <a:pt x="44" y="299"/>
                  </a:lnTo>
                  <a:lnTo>
                    <a:pt x="28" y="285"/>
                  </a:lnTo>
                  <a:lnTo>
                    <a:pt x="14" y="267"/>
                  </a:lnTo>
                  <a:lnTo>
                    <a:pt x="5" y="244"/>
                  </a:lnTo>
                  <a:lnTo>
                    <a:pt x="0" y="222"/>
                  </a:lnTo>
                  <a:lnTo>
                    <a:pt x="1" y="199"/>
                  </a:lnTo>
                  <a:lnTo>
                    <a:pt x="8" y="176"/>
                  </a:lnTo>
                  <a:lnTo>
                    <a:pt x="19" y="157"/>
                  </a:lnTo>
                  <a:lnTo>
                    <a:pt x="34" y="139"/>
                  </a:lnTo>
                  <a:lnTo>
                    <a:pt x="53" y="125"/>
                  </a:lnTo>
                  <a:lnTo>
                    <a:pt x="245" y="13"/>
                  </a:lnTo>
                  <a:lnTo>
                    <a:pt x="267" y="4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1782763" y="1506538"/>
              <a:ext cx="58738" cy="46038"/>
            </a:xfrm>
            <a:custGeom>
              <a:avLst/>
              <a:gdLst>
                <a:gd name="T0" fmla="*/ 111 w 401"/>
                <a:gd name="T1" fmla="*/ 0 h 318"/>
                <a:gd name="T2" fmla="*/ 135 w 401"/>
                <a:gd name="T3" fmla="*/ 4 h 318"/>
                <a:gd name="T4" fmla="*/ 156 w 401"/>
                <a:gd name="T5" fmla="*/ 14 h 318"/>
                <a:gd name="T6" fmla="*/ 349 w 401"/>
                <a:gd name="T7" fmla="*/ 125 h 318"/>
                <a:gd name="T8" fmla="*/ 367 w 401"/>
                <a:gd name="T9" fmla="*/ 139 h 318"/>
                <a:gd name="T10" fmla="*/ 383 w 401"/>
                <a:gd name="T11" fmla="*/ 156 h 318"/>
                <a:gd name="T12" fmla="*/ 393 w 401"/>
                <a:gd name="T13" fmla="*/ 177 h 318"/>
                <a:gd name="T14" fmla="*/ 400 w 401"/>
                <a:gd name="T15" fmla="*/ 199 h 318"/>
                <a:gd name="T16" fmla="*/ 401 w 401"/>
                <a:gd name="T17" fmla="*/ 222 h 318"/>
                <a:gd name="T18" fmla="*/ 396 w 401"/>
                <a:gd name="T19" fmla="*/ 244 h 318"/>
                <a:gd name="T20" fmla="*/ 387 w 401"/>
                <a:gd name="T21" fmla="*/ 267 h 318"/>
                <a:gd name="T22" fmla="*/ 374 w 401"/>
                <a:gd name="T23" fmla="*/ 285 h 318"/>
                <a:gd name="T24" fmla="*/ 357 w 401"/>
                <a:gd name="T25" fmla="*/ 299 h 318"/>
                <a:gd name="T26" fmla="*/ 338 w 401"/>
                <a:gd name="T27" fmla="*/ 310 h 318"/>
                <a:gd name="T28" fmla="*/ 318 w 401"/>
                <a:gd name="T29" fmla="*/ 316 h 318"/>
                <a:gd name="T30" fmla="*/ 297 w 401"/>
                <a:gd name="T31" fmla="*/ 318 h 318"/>
                <a:gd name="T32" fmla="*/ 279 w 401"/>
                <a:gd name="T33" fmla="*/ 317 h 318"/>
                <a:gd name="T34" fmla="*/ 262 w 401"/>
                <a:gd name="T35" fmla="*/ 312 h 318"/>
                <a:gd name="T36" fmla="*/ 245 w 401"/>
                <a:gd name="T37" fmla="*/ 305 h 318"/>
                <a:gd name="T38" fmla="*/ 53 w 401"/>
                <a:gd name="T39" fmla="*/ 194 h 318"/>
                <a:gd name="T40" fmla="*/ 34 w 401"/>
                <a:gd name="T41" fmla="*/ 179 h 318"/>
                <a:gd name="T42" fmla="*/ 19 w 401"/>
                <a:gd name="T43" fmla="*/ 162 h 318"/>
                <a:gd name="T44" fmla="*/ 8 w 401"/>
                <a:gd name="T45" fmla="*/ 141 h 318"/>
                <a:gd name="T46" fmla="*/ 1 w 401"/>
                <a:gd name="T47" fmla="*/ 119 h 318"/>
                <a:gd name="T48" fmla="*/ 0 w 401"/>
                <a:gd name="T49" fmla="*/ 96 h 318"/>
                <a:gd name="T50" fmla="*/ 5 w 401"/>
                <a:gd name="T51" fmla="*/ 74 h 318"/>
                <a:gd name="T52" fmla="*/ 14 w 401"/>
                <a:gd name="T53" fmla="*/ 51 h 318"/>
                <a:gd name="T54" fmla="*/ 28 w 401"/>
                <a:gd name="T55" fmla="*/ 33 h 318"/>
                <a:gd name="T56" fmla="*/ 47 w 401"/>
                <a:gd name="T57" fmla="*/ 18 h 318"/>
                <a:gd name="T58" fmla="*/ 67 w 401"/>
                <a:gd name="T59" fmla="*/ 7 h 318"/>
                <a:gd name="T60" fmla="*/ 88 w 401"/>
                <a:gd name="T61" fmla="*/ 1 h 318"/>
                <a:gd name="T62" fmla="*/ 111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111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349" y="125"/>
                  </a:lnTo>
                  <a:lnTo>
                    <a:pt x="367" y="139"/>
                  </a:lnTo>
                  <a:lnTo>
                    <a:pt x="383" y="156"/>
                  </a:lnTo>
                  <a:lnTo>
                    <a:pt x="393" y="177"/>
                  </a:lnTo>
                  <a:lnTo>
                    <a:pt x="400" y="199"/>
                  </a:lnTo>
                  <a:lnTo>
                    <a:pt x="401" y="222"/>
                  </a:lnTo>
                  <a:lnTo>
                    <a:pt x="396" y="244"/>
                  </a:lnTo>
                  <a:lnTo>
                    <a:pt x="387" y="267"/>
                  </a:lnTo>
                  <a:lnTo>
                    <a:pt x="374" y="285"/>
                  </a:lnTo>
                  <a:lnTo>
                    <a:pt x="357" y="299"/>
                  </a:lnTo>
                  <a:lnTo>
                    <a:pt x="338" y="310"/>
                  </a:lnTo>
                  <a:lnTo>
                    <a:pt x="318" y="316"/>
                  </a:lnTo>
                  <a:lnTo>
                    <a:pt x="297" y="318"/>
                  </a:lnTo>
                  <a:lnTo>
                    <a:pt x="279" y="317"/>
                  </a:lnTo>
                  <a:lnTo>
                    <a:pt x="262" y="312"/>
                  </a:lnTo>
                  <a:lnTo>
                    <a:pt x="245" y="305"/>
                  </a:lnTo>
                  <a:lnTo>
                    <a:pt x="53" y="194"/>
                  </a:lnTo>
                  <a:lnTo>
                    <a:pt x="34" y="179"/>
                  </a:lnTo>
                  <a:lnTo>
                    <a:pt x="19" y="162"/>
                  </a:lnTo>
                  <a:lnTo>
                    <a:pt x="8" y="141"/>
                  </a:lnTo>
                  <a:lnTo>
                    <a:pt x="1" y="119"/>
                  </a:lnTo>
                  <a:lnTo>
                    <a:pt x="0" y="96"/>
                  </a:lnTo>
                  <a:lnTo>
                    <a:pt x="5" y="74"/>
                  </a:lnTo>
                  <a:lnTo>
                    <a:pt x="14" y="51"/>
                  </a:lnTo>
                  <a:lnTo>
                    <a:pt x="28" y="33"/>
                  </a:lnTo>
                  <a:lnTo>
                    <a:pt x="47" y="18"/>
                  </a:lnTo>
                  <a:lnTo>
                    <a:pt x="67" y="7"/>
                  </a:lnTo>
                  <a:lnTo>
                    <a:pt x="88" y="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1393825" y="1281113"/>
              <a:ext cx="58738" cy="46038"/>
            </a:xfrm>
            <a:custGeom>
              <a:avLst/>
              <a:gdLst>
                <a:gd name="T0" fmla="*/ 111 w 401"/>
                <a:gd name="T1" fmla="*/ 0 h 318"/>
                <a:gd name="T2" fmla="*/ 134 w 401"/>
                <a:gd name="T3" fmla="*/ 4 h 318"/>
                <a:gd name="T4" fmla="*/ 156 w 401"/>
                <a:gd name="T5" fmla="*/ 13 h 318"/>
                <a:gd name="T6" fmla="*/ 348 w 401"/>
                <a:gd name="T7" fmla="*/ 125 h 318"/>
                <a:gd name="T8" fmla="*/ 367 w 401"/>
                <a:gd name="T9" fmla="*/ 139 h 318"/>
                <a:gd name="T10" fmla="*/ 382 w 401"/>
                <a:gd name="T11" fmla="*/ 157 h 318"/>
                <a:gd name="T12" fmla="*/ 393 w 401"/>
                <a:gd name="T13" fmla="*/ 176 h 318"/>
                <a:gd name="T14" fmla="*/ 400 w 401"/>
                <a:gd name="T15" fmla="*/ 199 h 318"/>
                <a:gd name="T16" fmla="*/ 401 w 401"/>
                <a:gd name="T17" fmla="*/ 222 h 318"/>
                <a:gd name="T18" fmla="*/ 396 w 401"/>
                <a:gd name="T19" fmla="*/ 244 h 318"/>
                <a:gd name="T20" fmla="*/ 387 w 401"/>
                <a:gd name="T21" fmla="*/ 267 h 318"/>
                <a:gd name="T22" fmla="*/ 373 w 401"/>
                <a:gd name="T23" fmla="*/ 285 h 318"/>
                <a:gd name="T24" fmla="*/ 357 w 401"/>
                <a:gd name="T25" fmla="*/ 299 h 318"/>
                <a:gd name="T26" fmla="*/ 338 w 401"/>
                <a:gd name="T27" fmla="*/ 310 h 318"/>
                <a:gd name="T28" fmla="*/ 318 w 401"/>
                <a:gd name="T29" fmla="*/ 316 h 318"/>
                <a:gd name="T30" fmla="*/ 296 w 401"/>
                <a:gd name="T31" fmla="*/ 318 h 318"/>
                <a:gd name="T32" fmla="*/ 279 w 401"/>
                <a:gd name="T33" fmla="*/ 317 h 318"/>
                <a:gd name="T34" fmla="*/ 261 w 401"/>
                <a:gd name="T35" fmla="*/ 313 h 318"/>
                <a:gd name="T36" fmla="*/ 245 w 401"/>
                <a:gd name="T37" fmla="*/ 304 h 318"/>
                <a:gd name="T38" fmla="*/ 52 w 401"/>
                <a:gd name="T39" fmla="*/ 194 h 318"/>
                <a:gd name="T40" fmla="*/ 34 w 401"/>
                <a:gd name="T41" fmla="*/ 179 h 318"/>
                <a:gd name="T42" fmla="*/ 19 w 401"/>
                <a:gd name="T43" fmla="*/ 161 h 318"/>
                <a:gd name="T44" fmla="*/ 8 w 401"/>
                <a:gd name="T45" fmla="*/ 141 h 318"/>
                <a:gd name="T46" fmla="*/ 1 w 401"/>
                <a:gd name="T47" fmla="*/ 120 h 318"/>
                <a:gd name="T48" fmla="*/ 0 w 401"/>
                <a:gd name="T49" fmla="*/ 96 h 318"/>
                <a:gd name="T50" fmla="*/ 5 w 401"/>
                <a:gd name="T51" fmla="*/ 73 h 318"/>
                <a:gd name="T52" fmla="*/ 14 w 401"/>
                <a:gd name="T53" fmla="*/ 52 h 318"/>
                <a:gd name="T54" fmla="*/ 28 w 401"/>
                <a:gd name="T55" fmla="*/ 33 h 318"/>
                <a:gd name="T56" fmla="*/ 46 w 401"/>
                <a:gd name="T57" fmla="*/ 18 h 318"/>
                <a:gd name="T58" fmla="*/ 67 w 401"/>
                <a:gd name="T59" fmla="*/ 7 h 318"/>
                <a:gd name="T60" fmla="*/ 88 w 401"/>
                <a:gd name="T61" fmla="*/ 0 h 318"/>
                <a:gd name="T62" fmla="*/ 111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111" y="0"/>
                  </a:moveTo>
                  <a:lnTo>
                    <a:pt x="134" y="4"/>
                  </a:lnTo>
                  <a:lnTo>
                    <a:pt x="156" y="13"/>
                  </a:lnTo>
                  <a:lnTo>
                    <a:pt x="348" y="125"/>
                  </a:lnTo>
                  <a:lnTo>
                    <a:pt x="367" y="139"/>
                  </a:lnTo>
                  <a:lnTo>
                    <a:pt x="382" y="157"/>
                  </a:lnTo>
                  <a:lnTo>
                    <a:pt x="393" y="176"/>
                  </a:lnTo>
                  <a:lnTo>
                    <a:pt x="400" y="199"/>
                  </a:lnTo>
                  <a:lnTo>
                    <a:pt x="401" y="222"/>
                  </a:lnTo>
                  <a:lnTo>
                    <a:pt x="396" y="244"/>
                  </a:lnTo>
                  <a:lnTo>
                    <a:pt x="387" y="267"/>
                  </a:lnTo>
                  <a:lnTo>
                    <a:pt x="373" y="285"/>
                  </a:lnTo>
                  <a:lnTo>
                    <a:pt x="357" y="299"/>
                  </a:lnTo>
                  <a:lnTo>
                    <a:pt x="338" y="310"/>
                  </a:lnTo>
                  <a:lnTo>
                    <a:pt x="318" y="316"/>
                  </a:lnTo>
                  <a:lnTo>
                    <a:pt x="296" y="318"/>
                  </a:lnTo>
                  <a:lnTo>
                    <a:pt x="279" y="317"/>
                  </a:lnTo>
                  <a:lnTo>
                    <a:pt x="261" y="313"/>
                  </a:lnTo>
                  <a:lnTo>
                    <a:pt x="245" y="304"/>
                  </a:lnTo>
                  <a:lnTo>
                    <a:pt x="52" y="194"/>
                  </a:lnTo>
                  <a:lnTo>
                    <a:pt x="34" y="179"/>
                  </a:lnTo>
                  <a:lnTo>
                    <a:pt x="19" y="161"/>
                  </a:lnTo>
                  <a:lnTo>
                    <a:pt x="8" y="141"/>
                  </a:lnTo>
                  <a:lnTo>
                    <a:pt x="1" y="120"/>
                  </a:lnTo>
                  <a:lnTo>
                    <a:pt x="0" y="96"/>
                  </a:lnTo>
                  <a:lnTo>
                    <a:pt x="5" y="73"/>
                  </a:lnTo>
                  <a:lnTo>
                    <a:pt x="14" y="52"/>
                  </a:lnTo>
                  <a:lnTo>
                    <a:pt x="28" y="33"/>
                  </a:lnTo>
                  <a:lnTo>
                    <a:pt x="46" y="18"/>
                  </a:lnTo>
                  <a:lnTo>
                    <a:pt x="67" y="7"/>
                  </a:lnTo>
                  <a:lnTo>
                    <a:pt x="88" y="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1686257" y="5544170"/>
            <a:ext cx="712748" cy="752908"/>
            <a:chOff x="3364618" y="2089151"/>
            <a:chExt cx="338138" cy="357187"/>
          </a:xfrm>
          <a:solidFill>
            <a:schemeClr val="bg1"/>
          </a:solidFill>
        </p:grpSpPr>
        <p:sp>
          <p:nvSpPr>
            <p:cNvPr id="78" name="Freeform 279"/>
            <p:cNvSpPr>
              <a:spLocks noEditPoints="1"/>
            </p:cNvSpPr>
            <p:nvPr/>
          </p:nvSpPr>
          <p:spPr bwMode="auto">
            <a:xfrm>
              <a:off x="3436736" y="2089151"/>
              <a:ext cx="193904" cy="192088"/>
            </a:xfrm>
            <a:custGeom>
              <a:avLst/>
              <a:gdLst>
                <a:gd name="T0" fmla="*/ 483 w 1062"/>
                <a:gd name="T1" fmla="*/ 181 h 1065"/>
                <a:gd name="T2" fmla="*/ 394 w 1062"/>
                <a:gd name="T3" fmla="*/ 206 h 1065"/>
                <a:gd name="T4" fmla="*/ 315 w 1062"/>
                <a:gd name="T5" fmla="*/ 252 h 1065"/>
                <a:gd name="T6" fmla="*/ 251 w 1062"/>
                <a:gd name="T7" fmla="*/ 316 h 1065"/>
                <a:gd name="T8" fmla="*/ 206 w 1062"/>
                <a:gd name="T9" fmla="*/ 395 h 1065"/>
                <a:gd name="T10" fmla="*/ 181 w 1062"/>
                <a:gd name="T11" fmla="*/ 485 h 1065"/>
                <a:gd name="T12" fmla="*/ 181 w 1062"/>
                <a:gd name="T13" fmla="*/ 581 h 1065"/>
                <a:gd name="T14" fmla="*/ 206 w 1062"/>
                <a:gd name="T15" fmla="*/ 671 h 1065"/>
                <a:gd name="T16" fmla="*/ 251 w 1062"/>
                <a:gd name="T17" fmla="*/ 750 h 1065"/>
                <a:gd name="T18" fmla="*/ 315 w 1062"/>
                <a:gd name="T19" fmla="*/ 814 h 1065"/>
                <a:gd name="T20" fmla="*/ 394 w 1062"/>
                <a:gd name="T21" fmla="*/ 860 h 1065"/>
                <a:gd name="T22" fmla="*/ 483 w 1062"/>
                <a:gd name="T23" fmla="*/ 885 h 1065"/>
                <a:gd name="T24" fmla="*/ 579 w 1062"/>
                <a:gd name="T25" fmla="*/ 885 h 1065"/>
                <a:gd name="T26" fmla="*/ 669 w 1062"/>
                <a:gd name="T27" fmla="*/ 860 h 1065"/>
                <a:gd name="T28" fmla="*/ 747 w 1062"/>
                <a:gd name="T29" fmla="*/ 814 h 1065"/>
                <a:gd name="T30" fmla="*/ 811 w 1062"/>
                <a:gd name="T31" fmla="*/ 750 h 1065"/>
                <a:gd name="T32" fmla="*/ 857 w 1062"/>
                <a:gd name="T33" fmla="*/ 671 h 1065"/>
                <a:gd name="T34" fmla="*/ 882 w 1062"/>
                <a:gd name="T35" fmla="*/ 581 h 1065"/>
                <a:gd name="T36" fmla="*/ 882 w 1062"/>
                <a:gd name="T37" fmla="*/ 485 h 1065"/>
                <a:gd name="T38" fmla="*/ 857 w 1062"/>
                <a:gd name="T39" fmla="*/ 395 h 1065"/>
                <a:gd name="T40" fmla="*/ 811 w 1062"/>
                <a:gd name="T41" fmla="*/ 316 h 1065"/>
                <a:gd name="T42" fmla="*/ 747 w 1062"/>
                <a:gd name="T43" fmla="*/ 252 h 1065"/>
                <a:gd name="T44" fmla="*/ 669 w 1062"/>
                <a:gd name="T45" fmla="*/ 206 h 1065"/>
                <a:gd name="T46" fmla="*/ 579 w 1062"/>
                <a:gd name="T47" fmla="*/ 181 h 1065"/>
                <a:gd name="T48" fmla="*/ 531 w 1062"/>
                <a:gd name="T49" fmla="*/ 0 h 1065"/>
                <a:gd name="T50" fmla="*/ 588 w 1062"/>
                <a:gd name="T51" fmla="*/ 3 h 1065"/>
                <a:gd name="T52" fmla="*/ 698 w 1062"/>
                <a:gd name="T53" fmla="*/ 28 h 1065"/>
                <a:gd name="T54" fmla="*/ 798 w 1062"/>
                <a:gd name="T55" fmla="*/ 73 h 1065"/>
                <a:gd name="T56" fmla="*/ 887 w 1062"/>
                <a:gd name="T57" fmla="*/ 138 h 1065"/>
                <a:gd name="T58" fmla="*/ 960 w 1062"/>
                <a:gd name="T59" fmla="*/ 219 h 1065"/>
                <a:gd name="T60" fmla="*/ 1014 w 1062"/>
                <a:gd name="T61" fmla="*/ 313 h 1065"/>
                <a:gd name="T62" fmla="*/ 1049 w 1062"/>
                <a:gd name="T63" fmla="*/ 418 h 1065"/>
                <a:gd name="T64" fmla="*/ 1062 w 1062"/>
                <a:gd name="T65" fmla="*/ 533 h 1065"/>
                <a:gd name="T66" fmla="*/ 1049 w 1062"/>
                <a:gd name="T67" fmla="*/ 647 h 1065"/>
                <a:gd name="T68" fmla="*/ 1014 w 1062"/>
                <a:gd name="T69" fmla="*/ 753 h 1065"/>
                <a:gd name="T70" fmla="*/ 960 w 1062"/>
                <a:gd name="T71" fmla="*/ 847 h 1065"/>
                <a:gd name="T72" fmla="*/ 887 w 1062"/>
                <a:gd name="T73" fmla="*/ 928 h 1065"/>
                <a:gd name="T74" fmla="*/ 798 w 1062"/>
                <a:gd name="T75" fmla="*/ 993 h 1065"/>
                <a:gd name="T76" fmla="*/ 698 w 1062"/>
                <a:gd name="T77" fmla="*/ 1039 h 1065"/>
                <a:gd name="T78" fmla="*/ 588 w 1062"/>
                <a:gd name="T79" fmla="*/ 1062 h 1065"/>
                <a:gd name="T80" fmla="*/ 473 w 1062"/>
                <a:gd name="T81" fmla="*/ 1062 h 1065"/>
                <a:gd name="T82" fmla="*/ 363 w 1062"/>
                <a:gd name="T83" fmla="*/ 1039 h 1065"/>
                <a:gd name="T84" fmla="*/ 263 w 1062"/>
                <a:gd name="T85" fmla="*/ 993 h 1065"/>
                <a:gd name="T86" fmla="*/ 176 w 1062"/>
                <a:gd name="T87" fmla="*/ 928 h 1065"/>
                <a:gd name="T88" fmla="*/ 103 w 1062"/>
                <a:gd name="T89" fmla="*/ 847 h 1065"/>
                <a:gd name="T90" fmla="*/ 47 w 1062"/>
                <a:gd name="T91" fmla="*/ 753 h 1065"/>
                <a:gd name="T92" fmla="*/ 12 w 1062"/>
                <a:gd name="T93" fmla="*/ 647 h 1065"/>
                <a:gd name="T94" fmla="*/ 0 w 1062"/>
                <a:gd name="T95" fmla="*/ 533 h 1065"/>
                <a:gd name="T96" fmla="*/ 12 w 1062"/>
                <a:gd name="T97" fmla="*/ 418 h 1065"/>
                <a:gd name="T98" fmla="*/ 47 w 1062"/>
                <a:gd name="T99" fmla="*/ 313 h 1065"/>
                <a:gd name="T100" fmla="*/ 103 w 1062"/>
                <a:gd name="T101" fmla="*/ 219 h 1065"/>
                <a:gd name="T102" fmla="*/ 176 w 1062"/>
                <a:gd name="T103" fmla="*/ 138 h 1065"/>
                <a:gd name="T104" fmla="*/ 263 w 1062"/>
                <a:gd name="T105" fmla="*/ 73 h 1065"/>
                <a:gd name="T106" fmla="*/ 363 w 1062"/>
                <a:gd name="T107" fmla="*/ 28 h 1065"/>
                <a:gd name="T108" fmla="*/ 473 w 1062"/>
                <a:gd name="T109" fmla="*/ 3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62" h="1065">
                  <a:moveTo>
                    <a:pt x="531" y="177"/>
                  </a:moveTo>
                  <a:lnTo>
                    <a:pt x="483" y="181"/>
                  </a:lnTo>
                  <a:lnTo>
                    <a:pt x="437" y="191"/>
                  </a:lnTo>
                  <a:lnTo>
                    <a:pt x="394" y="206"/>
                  </a:lnTo>
                  <a:lnTo>
                    <a:pt x="353" y="227"/>
                  </a:lnTo>
                  <a:lnTo>
                    <a:pt x="315" y="252"/>
                  </a:lnTo>
                  <a:lnTo>
                    <a:pt x="281" y="282"/>
                  </a:lnTo>
                  <a:lnTo>
                    <a:pt x="251" y="316"/>
                  </a:lnTo>
                  <a:lnTo>
                    <a:pt x="226" y="354"/>
                  </a:lnTo>
                  <a:lnTo>
                    <a:pt x="206" y="395"/>
                  </a:lnTo>
                  <a:lnTo>
                    <a:pt x="190" y="439"/>
                  </a:lnTo>
                  <a:lnTo>
                    <a:pt x="181" y="485"/>
                  </a:lnTo>
                  <a:lnTo>
                    <a:pt x="178" y="533"/>
                  </a:lnTo>
                  <a:lnTo>
                    <a:pt x="181" y="581"/>
                  </a:lnTo>
                  <a:lnTo>
                    <a:pt x="190" y="628"/>
                  </a:lnTo>
                  <a:lnTo>
                    <a:pt x="206" y="671"/>
                  </a:lnTo>
                  <a:lnTo>
                    <a:pt x="226" y="712"/>
                  </a:lnTo>
                  <a:lnTo>
                    <a:pt x="251" y="750"/>
                  </a:lnTo>
                  <a:lnTo>
                    <a:pt x="281" y="784"/>
                  </a:lnTo>
                  <a:lnTo>
                    <a:pt x="315" y="814"/>
                  </a:lnTo>
                  <a:lnTo>
                    <a:pt x="353" y="840"/>
                  </a:lnTo>
                  <a:lnTo>
                    <a:pt x="394" y="860"/>
                  </a:lnTo>
                  <a:lnTo>
                    <a:pt x="437" y="876"/>
                  </a:lnTo>
                  <a:lnTo>
                    <a:pt x="483" y="885"/>
                  </a:lnTo>
                  <a:lnTo>
                    <a:pt x="531" y="888"/>
                  </a:lnTo>
                  <a:lnTo>
                    <a:pt x="579" y="885"/>
                  </a:lnTo>
                  <a:lnTo>
                    <a:pt x="625" y="876"/>
                  </a:lnTo>
                  <a:lnTo>
                    <a:pt x="669" y="860"/>
                  </a:lnTo>
                  <a:lnTo>
                    <a:pt x="710" y="840"/>
                  </a:lnTo>
                  <a:lnTo>
                    <a:pt x="747" y="814"/>
                  </a:lnTo>
                  <a:lnTo>
                    <a:pt x="781" y="784"/>
                  </a:lnTo>
                  <a:lnTo>
                    <a:pt x="811" y="750"/>
                  </a:lnTo>
                  <a:lnTo>
                    <a:pt x="836" y="712"/>
                  </a:lnTo>
                  <a:lnTo>
                    <a:pt x="857" y="671"/>
                  </a:lnTo>
                  <a:lnTo>
                    <a:pt x="872" y="628"/>
                  </a:lnTo>
                  <a:lnTo>
                    <a:pt x="882" y="581"/>
                  </a:lnTo>
                  <a:lnTo>
                    <a:pt x="885" y="533"/>
                  </a:lnTo>
                  <a:lnTo>
                    <a:pt x="882" y="485"/>
                  </a:lnTo>
                  <a:lnTo>
                    <a:pt x="872" y="439"/>
                  </a:lnTo>
                  <a:lnTo>
                    <a:pt x="857" y="395"/>
                  </a:lnTo>
                  <a:lnTo>
                    <a:pt x="836" y="354"/>
                  </a:lnTo>
                  <a:lnTo>
                    <a:pt x="811" y="316"/>
                  </a:lnTo>
                  <a:lnTo>
                    <a:pt x="781" y="282"/>
                  </a:lnTo>
                  <a:lnTo>
                    <a:pt x="747" y="252"/>
                  </a:lnTo>
                  <a:lnTo>
                    <a:pt x="710" y="227"/>
                  </a:lnTo>
                  <a:lnTo>
                    <a:pt x="669" y="206"/>
                  </a:lnTo>
                  <a:lnTo>
                    <a:pt x="625" y="191"/>
                  </a:lnTo>
                  <a:lnTo>
                    <a:pt x="579" y="181"/>
                  </a:lnTo>
                  <a:lnTo>
                    <a:pt x="531" y="177"/>
                  </a:lnTo>
                  <a:close/>
                  <a:moveTo>
                    <a:pt x="531" y="0"/>
                  </a:moveTo>
                  <a:lnTo>
                    <a:pt x="531" y="0"/>
                  </a:lnTo>
                  <a:lnTo>
                    <a:pt x="588" y="3"/>
                  </a:lnTo>
                  <a:lnTo>
                    <a:pt x="645" y="13"/>
                  </a:lnTo>
                  <a:lnTo>
                    <a:pt x="698" y="28"/>
                  </a:lnTo>
                  <a:lnTo>
                    <a:pt x="750" y="48"/>
                  </a:lnTo>
                  <a:lnTo>
                    <a:pt x="798" y="73"/>
                  </a:lnTo>
                  <a:lnTo>
                    <a:pt x="845" y="103"/>
                  </a:lnTo>
                  <a:lnTo>
                    <a:pt x="887" y="138"/>
                  </a:lnTo>
                  <a:lnTo>
                    <a:pt x="925" y="176"/>
                  </a:lnTo>
                  <a:lnTo>
                    <a:pt x="960" y="219"/>
                  </a:lnTo>
                  <a:lnTo>
                    <a:pt x="990" y="264"/>
                  </a:lnTo>
                  <a:lnTo>
                    <a:pt x="1014" y="313"/>
                  </a:lnTo>
                  <a:lnTo>
                    <a:pt x="1035" y="365"/>
                  </a:lnTo>
                  <a:lnTo>
                    <a:pt x="1049" y="418"/>
                  </a:lnTo>
                  <a:lnTo>
                    <a:pt x="1059" y="475"/>
                  </a:lnTo>
                  <a:lnTo>
                    <a:pt x="1062" y="533"/>
                  </a:lnTo>
                  <a:lnTo>
                    <a:pt x="1059" y="592"/>
                  </a:lnTo>
                  <a:lnTo>
                    <a:pt x="1049" y="647"/>
                  </a:lnTo>
                  <a:lnTo>
                    <a:pt x="1035" y="702"/>
                  </a:lnTo>
                  <a:lnTo>
                    <a:pt x="1014" y="753"/>
                  </a:lnTo>
                  <a:lnTo>
                    <a:pt x="990" y="802"/>
                  </a:lnTo>
                  <a:lnTo>
                    <a:pt x="960" y="847"/>
                  </a:lnTo>
                  <a:lnTo>
                    <a:pt x="925" y="890"/>
                  </a:lnTo>
                  <a:lnTo>
                    <a:pt x="887" y="928"/>
                  </a:lnTo>
                  <a:lnTo>
                    <a:pt x="845" y="962"/>
                  </a:lnTo>
                  <a:lnTo>
                    <a:pt x="798" y="993"/>
                  </a:lnTo>
                  <a:lnTo>
                    <a:pt x="750" y="1018"/>
                  </a:lnTo>
                  <a:lnTo>
                    <a:pt x="698" y="1039"/>
                  </a:lnTo>
                  <a:lnTo>
                    <a:pt x="645" y="1053"/>
                  </a:lnTo>
                  <a:lnTo>
                    <a:pt x="588" y="1062"/>
                  </a:lnTo>
                  <a:lnTo>
                    <a:pt x="531" y="1065"/>
                  </a:lnTo>
                  <a:lnTo>
                    <a:pt x="473" y="1062"/>
                  </a:lnTo>
                  <a:lnTo>
                    <a:pt x="418" y="1053"/>
                  </a:lnTo>
                  <a:lnTo>
                    <a:pt x="363" y="1039"/>
                  </a:lnTo>
                  <a:lnTo>
                    <a:pt x="312" y="1018"/>
                  </a:lnTo>
                  <a:lnTo>
                    <a:pt x="263" y="993"/>
                  </a:lnTo>
                  <a:lnTo>
                    <a:pt x="218" y="962"/>
                  </a:lnTo>
                  <a:lnTo>
                    <a:pt x="176" y="928"/>
                  </a:lnTo>
                  <a:lnTo>
                    <a:pt x="138" y="890"/>
                  </a:lnTo>
                  <a:lnTo>
                    <a:pt x="103" y="847"/>
                  </a:lnTo>
                  <a:lnTo>
                    <a:pt x="73" y="802"/>
                  </a:lnTo>
                  <a:lnTo>
                    <a:pt x="47" y="753"/>
                  </a:lnTo>
                  <a:lnTo>
                    <a:pt x="28" y="702"/>
                  </a:lnTo>
                  <a:lnTo>
                    <a:pt x="12" y="647"/>
                  </a:lnTo>
                  <a:lnTo>
                    <a:pt x="4" y="592"/>
                  </a:lnTo>
                  <a:lnTo>
                    <a:pt x="0" y="533"/>
                  </a:lnTo>
                  <a:lnTo>
                    <a:pt x="4" y="475"/>
                  </a:lnTo>
                  <a:lnTo>
                    <a:pt x="12" y="418"/>
                  </a:lnTo>
                  <a:lnTo>
                    <a:pt x="28" y="365"/>
                  </a:lnTo>
                  <a:lnTo>
                    <a:pt x="47" y="313"/>
                  </a:lnTo>
                  <a:lnTo>
                    <a:pt x="73" y="264"/>
                  </a:lnTo>
                  <a:lnTo>
                    <a:pt x="103" y="219"/>
                  </a:lnTo>
                  <a:lnTo>
                    <a:pt x="138" y="176"/>
                  </a:lnTo>
                  <a:lnTo>
                    <a:pt x="176" y="138"/>
                  </a:lnTo>
                  <a:lnTo>
                    <a:pt x="218" y="103"/>
                  </a:lnTo>
                  <a:lnTo>
                    <a:pt x="263" y="73"/>
                  </a:lnTo>
                  <a:lnTo>
                    <a:pt x="312" y="48"/>
                  </a:lnTo>
                  <a:lnTo>
                    <a:pt x="363" y="28"/>
                  </a:lnTo>
                  <a:lnTo>
                    <a:pt x="418" y="13"/>
                  </a:lnTo>
                  <a:lnTo>
                    <a:pt x="473" y="3"/>
                  </a:lnTo>
                  <a:lnTo>
                    <a:pt x="5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9" name="Freeform 282"/>
            <p:cNvSpPr>
              <a:spLocks noEditPoints="1"/>
            </p:cNvSpPr>
            <p:nvPr/>
          </p:nvSpPr>
          <p:spPr bwMode="auto">
            <a:xfrm>
              <a:off x="3364618" y="2289175"/>
              <a:ext cx="338138" cy="157163"/>
            </a:xfrm>
            <a:custGeom>
              <a:avLst/>
              <a:gdLst>
                <a:gd name="T0" fmla="*/ 455 w 2127"/>
                <a:gd name="T1" fmla="*/ 181 h 994"/>
                <a:gd name="T2" fmla="*/ 392 w 2127"/>
                <a:gd name="T3" fmla="*/ 206 h 994"/>
                <a:gd name="T4" fmla="*/ 339 w 2127"/>
                <a:gd name="T5" fmla="*/ 250 h 994"/>
                <a:gd name="T6" fmla="*/ 302 w 2127"/>
                <a:gd name="T7" fmla="*/ 307 h 994"/>
                <a:gd name="T8" fmla="*/ 197 w 2127"/>
                <a:gd name="T9" fmla="*/ 815 h 994"/>
                <a:gd name="T10" fmla="*/ 1836 w 2127"/>
                <a:gd name="T11" fmla="*/ 339 h 994"/>
                <a:gd name="T12" fmla="*/ 1810 w 2127"/>
                <a:gd name="T13" fmla="*/ 277 h 994"/>
                <a:gd name="T14" fmla="*/ 1764 w 2127"/>
                <a:gd name="T15" fmla="*/ 226 h 994"/>
                <a:gd name="T16" fmla="*/ 1705 w 2127"/>
                <a:gd name="T17" fmla="*/ 191 h 994"/>
                <a:gd name="T18" fmla="*/ 1639 w 2127"/>
                <a:gd name="T19" fmla="*/ 178 h 994"/>
                <a:gd name="T20" fmla="*/ 1127 w 2127"/>
                <a:gd name="T21" fmla="*/ 477 h 994"/>
                <a:gd name="T22" fmla="*/ 1098 w 2127"/>
                <a:gd name="T23" fmla="*/ 497 h 994"/>
                <a:gd name="T24" fmla="*/ 1064 w 2127"/>
                <a:gd name="T25" fmla="*/ 504 h 994"/>
                <a:gd name="T26" fmla="*/ 1030 w 2127"/>
                <a:gd name="T27" fmla="*/ 497 h 994"/>
                <a:gd name="T28" fmla="*/ 1001 w 2127"/>
                <a:gd name="T29" fmla="*/ 477 h 994"/>
                <a:gd name="T30" fmla="*/ 488 w 2127"/>
                <a:gd name="T31" fmla="*/ 178 h 994"/>
                <a:gd name="T32" fmla="*/ 739 w 2127"/>
                <a:gd name="T33" fmla="*/ 0 h 994"/>
                <a:gd name="T34" fmla="*/ 773 w 2127"/>
                <a:gd name="T35" fmla="*/ 7 h 994"/>
                <a:gd name="T36" fmla="*/ 802 w 2127"/>
                <a:gd name="T37" fmla="*/ 26 h 994"/>
                <a:gd name="T38" fmla="*/ 1326 w 2127"/>
                <a:gd name="T39" fmla="*/ 26 h 994"/>
                <a:gd name="T40" fmla="*/ 1354 w 2127"/>
                <a:gd name="T41" fmla="*/ 7 h 994"/>
                <a:gd name="T42" fmla="*/ 1388 w 2127"/>
                <a:gd name="T43" fmla="*/ 0 h 994"/>
                <a:gd name="T44" fmla="*/ 1687 w 2127"/>
                <a:gd name="T45" fmla="*/ 3 h 994"/>
                <a:gd name="T46" fmla="*/ 1777 w 2127"/>
                <a:gd name="T47" fmla="*/ 28 h 994"/>
                <a:gd name="T48" fmla="*/ 1859 w 2127"/>
                <a:gd name="T49" fmla="*/ 73 h 994"/>
                <a:gd name="T50" fmla="*/ 1927 w 2127"/>
                <a:gd name="T51" fmla="*/ 137 h 994"/>
                <a:gd name="T52" fmla="*/ 1979 w 2127"/>
                <a:gd name="T53" fmla="*/ 216 h 994"/>
                <a:gd name="T54" fmla="*/ 2010 w 2127"/>
                <a:gd name="T55" fmla="*/ 304 h 994"/>
                <a:gd name="T56" fmla="*/ 2127 w 2127"/>
                <a:gd name="T57" fmla="*/ 907 h 994"/>
                <a:gd name="T58" fmla="*/ 2118 w 2127"/>
                <a:gd name="T59" fmla="*/ 944 h 994"/>
                <a:gd name="T60" fmla="*/ 2093 w 2127"/>
                <a:gd name="T61" fmla="*/ 974 h 994"/>
                <a:gd name="T62" fmla="*/ 2058 w 2127"/>
                <a:gd name="T63" fmla="*/ 991 h 994"/>
                <a:gd name="T64" fmla="*/ 90 w 2127"/>
                <a:gd name="T65" fmla="*/ 994 h 994"/>
                <a:gd name="T66" fmla="*/ 52 w 2127"/>
                <a:gd name="T67" fmla="*/ 984 h 994"/>
                <a:gd name="T68" fmla="*/ 21 w 2127"/>
                <a:gd name="T69" fmla="*/ 961 h 994"/>
                <a:gd name="T70" fmla="*/ 3 w 2127"/>
                <a:gd name="T71" fmla="*/ 926 h 994"/>
                <a:gd name="T72" fmla="*/ 2 w 2127"/>
                <a:gd name="T73" fmla="*/ 887 h 994"/>
                <a:gd name="T74" fmla="*/ 131 w 2127"/>
                <a:gd name="T75" fmla="*/ 259 h 994"/>
                <a:gd name="T76" fmla="*/ 172 w 2127"/>
                <a:gd name="T77" fmla="*/ 174 h 994"/>
                <a:gd name="T78" fmla="*/ 234 w 2127"/>
                <a:gd name="T79" fmla="*/ 103 h 994"/>
                <a:gd name="T80" fmla="*/ 309 w 2127"/>
                <a:gd name="T81" fmla="*/ 49 h 994"/>
                <a:gd name="T82" fmla="*/ 395 w 2127"/>
                <a:gd name="T83" fmla="*/ 13 h 994"/>
                <a:gd name="T84" fmla="*/ 488 w 2127"/>
                <a:gd name="T85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27" h="994">
                  <a:moveTo>
                    <a:pt x="488" y="178"/>
                  </a:moveTo>
                  <a:lnTo>
                    <a:pt x="455" y="181"/>
                  </a:lnTo>
                  <a:lnTo>
                    <a:pt x="423" y="191"/>
                  </a:lnTo>
                  <a:lnTo>
                    <a:pt x="392" y="206"/>
                  </a:lnTo>
                  <a:lnTo>
                    <a:pt x="364" y="226"/>
                  </a:lnTo>
                  <a:lnTo>
                    <a:pt x="339" y="250"/>
                  </a:lnTo>
                  <a:lnTo>
                    <a:pt x="318" y="277"/>
                  </a:lnTo>
                  <a:lnTo>
                    <a:pt x="302" y="307"/>
                  </a:lnTo>
                  <a:lnTo>
                    <a:pt x="293" y="339"/>
                  </a:lnTo>
                  <a:lnTo>
                    <a:pt x="197" y="815"/>
                  </a:lnTo>
                  <a:lnTo>
                    <a:pt x="1931" y="815"/>
                  </a:lnTo>
                  <a:lnTo>
                    <a:pt x="1836" y="339"/>
                  </a:lnTo>
                  <a:lnTo>
                    <a:pt x="1826" y="307"/>
                  </a:lnTo>
                  <a:lnTo>
                    <a:pt x="1810" y="277"/>
                  </a:lnTo>
                  <a:lnTo>
                    <a:pt x="1790" y="250"/>
                  </a:lnTo>
                  <a:lnTo>
                    <a:pt x="1764" y="226"/>
                  </a:lnTo>
                  <a:lnTo>
                    <a:pt x="1735" y="206"/>
                  </a:lnTo>
                  <a:lnTo>
                    <a:pt x="1705" y="191"/>
                  </a:lnTo>
                  <a:lnTo>
                    <a:pt x="1672" y="181"/>
                  </a:lnTo>
                  <a:lnTo>
                    <a:pt x="1639" y="178"/>
                  </a:lnTo>
                  <a:lnTo>
                    <a:pt x="1425" y="178"/>
                  </a:lnTo>
                  <a:lnTo>
                    <a:pt x="1127" y="477"/>
                  </a:lnTo>
                  <a:lnTo>
                    <a:pt x="1114" y="489"/>
                  </a:lnTo>
                  <a:lnTo>
                    <a:pt x="1098" y="497"/>
                  </a:lnTo>
                  <a:lnTo>
                    <a:pt x="1082" y="502"/>
                  </a:lnTo>
                  <a:lnTo>
                    <a:pt x="1064" y="504"/>
                  </a:lnTo>
                  <a:lnTo>
                    <a:pt x="1047" y="502"/>
                  </a:lnTo>
                  <a:lnTo>
                    <a:pt x="1030" y="497"/>
                  </a:lnTo>
                  <a:lnTo>
                    <a:pt x="1015" y="489"/>
                  </a:lnTo>
                  <a:lnTo>
                    <a:pt x="1001" y="477"/>
                  </a:lnTo>
                  <a:lnTo>
                    <a:pt x="702" y="178"/>
                  </a:lnTo>
                  <a:lnTo>
                    <a:pt x="488" y="178"/>
                  </a:lnTo>
                  <a:close/>
                  <a:moveTo>
                    <a:pt x="488" y="0"/>
                  </a:moveTo>
                  <a:lnTo>
                    <a:pt x="739" y="0"/>
                  </a:lnTo>
                  <a:lnTo>
                    <a:pt x="757" y="2"/>
                  </a:lnTo>
                  <a:lnTo>
                    <a:pt x="773" y="7"/>
                  </a:lnTo>
                  <a:lnTo>
                    <a:pt x="788" y="15"/>
                  </a:lnTo>
                  <a:lnTo>
                    <a:pt x="802" y="26"/>
                  </a:lnTo>
                  <a:lnTo>
                    <a:pt x="1064" y="290"/>
                  </a:lnTo>
                  <a:lnTo>
                    <a:pt x="1326" y="26"/>
                  </a:lnTo>
                  <a:lnTo>
                    <a:pt x="1340" y="15"/>
                  </a:lnTo>
                  <a:lnTo>
                    <a:pt x="1354" y="7"/>
                  </a:lnTo>
                  <a:lnTo>
                    <a:pt x="1372" y="2"/>
                  </a:lnTo>
                  <a:lnTo>
                    <a:pt x="1388" y="0"/>
                  </a:lnTo>
                  <a:lnTo>
                    <a:pt x="1639" y="0"/>
                  </a:lnTo>
                  <a:lnTo>
                    <a:pt x="1687" y="3"/>
                  </a:lnTo>
                  <a:lnTo>
                    <a:pt x="1733" y="13"/>
                  </a:lnTo>
                  <a:lnTo>
                    <a:pt x="1777" y="28"/>
                  </a:lnTo>
                  <a:lnTo>
                    <a:pt x="1818" y="49"/>
                  </a:lnTo>
                  <a:lnTo>
                    <a:pt x="1859" y="73"/>
                  </a:lnTo>
                  <a:lnTo>
                    <a:pt x="1895" y="103"/>
                  </a:lnTo>
                  <a:lnTo>
                    <a:pt x="1927" y="137"/>
                  </a:lnTo>
                  <a:lnTo>
                    <a:pt x="1955" y="174"/>
                  </a:lnTo>
                  <a:lnTo>
                    <a:pt x="1979" y="216"/>
                  </a:lnTo>
                  <a:lnTo>
                    <a:pt x="1997" y="259"/>
                  </a:lnTo>
                  <a:lnTo>
                    <a:pt x="2010" y="304"/>
                  </a:lnTo>
                  <a:lnTo>
                    <a:pt x="2125" y="887"/>
                  </a:lnTo>
                  <a:lnTo>
                    <a:pt x="2127" y="907"/>
                  </a:lnTo>
                  <a:lnTo>
                    <a:pt x="2124" y="926"/>
                  </a:lnTo>
                  <a:lnTo>
                    <a:pt x="2118" y="944"/>
                  </a:lnTo>
                  <a:lnTo>
                    <a:pt x="2107" y="961"/>
                  </a:lnTo>
                  <a:lnTo>
                    <a:pt x="2093" y="974"/>
                  </a:lnTo>
                  <a:lnTo>
                    <a:pt x="2077" y="984"/>
                  </a:lnTo>
                  <a:lnTo>
                    <a:pt x="2058" y="991"/>
                  </a:lnTo>
                  <a:lnTo>
                    <a:pt x="2039" y="994"/>
                  </a:lnTo>
                  <a:lnTo>
                    <a:pt x="90" y="994"/>
                  </a:lnTo>
                  <a:lnTo>
                    <a:pt x="70" y="991"/>
                  </a:lnTo>
                  <a:lnTo>
                    <a:pt x="52" y="984"/>
                  </a:lnTo>
                  <a:lnTo>
                    <a:pt x="35" y="974"/>
                  </a:lnTo>
                  <a:lnTo>
                    <a:pt x="21" y="961"/>
                  </a:lnTo>
                  <a:lnTo>
                    <a:pt x="11" y="944"/>
                  </a:lnTo>
                  <a:lnTo>
                    <a:pt x="3" y="926"/>
                  </a:lnTo>
                  <a:lnTo>
                    <a:pt x="0" y="907"/>
                  </a:lnTo>
                  <a:lnTo>
                    <a:pt x="2" y="887"/>
                  </a:lnTo>
                  <a:lnTo>
                    <a:pt x="119" y="304"/>
                  </a:lnTo>
                  <a:lnTo>
                    <a:pt x="131" y="259"/>
                  </a:lnTo>
                  <a:lnTo>
                    <a:pt x="150" y="216"/>
                  </a:lnTo>
                  <a:lnTo>
                    <a:pt x="172" y="174"/>
                  </a:lnTo>
                  <a:lnTo>
                    <a:pt x="201" y="137"/>
                  </a:lnTo>
                  <a:lnTo>
                    <a:pt x="234" y="103"/>
                  </a:lnTo>
                  <a:lnTo>
                    <a:pt x="270" y="73"/>
                  </a:lnTo>
                  <a:lnTo>
                    <a:pt x="309" y="49"/>
                  </a:lnTo>
                  <a:lnTo>
                    <a:pt x="351" y="28"/>
                  </a:lnTo>
                  <a:lnTo>
                    <a:pt x="395" y="13"/>
                  </a:lnTo>
                  <a:lnTo>
                    <a:pt x="441" y="3"/>
                  </a:lnTo>
                  <a:lnTo>
                    <a:pt x="4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1668832" y="7762511"/>
            <a:ext cx="772743" cy="772737"/>
            <a:chOff x="5222875" y="304800"/>
            <a:chExt cx="511175" cy="511175"/>
          </a:xfrm>
          <a:solidFill>
            <a:schemeClr val="bg1"/>
          </a:solidFill>
        </p:grpSpPr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5222875" y="304800"/>
              <a:ext cx="511175" cy="511175"/>
            </a:xfrm>
            <a:custGeom>
              <a:avLst/>
              <a:gdLst>
                <a:gd name="T0" fmla="*/ 1539 w 3542"/>
                <a:gd name="T1" fmla="*/ 643 h 3542"/>
                <a:gd name="T2" fmla="*/ 1303 w 3542"/>
                <a:gd name="T3" fmla="*/ 731 h 3542"/>
                <a:gd name="T4" fmla="*/ 1114 w 3542"/>
                <a:gd name="T5" fmla="*/ 809 h 3542"/>
                <a:gd name="T6" fmla="*/ 793 w 3542"/>
                <a:gd name="T7" fmla="*/ 1070 h 3542"/>
                <a:gd name="T8" fmla="*/ 795 w 3542"/>
                <a:gd name="T9" fmla="*/ 1182 h 3542"/>
                <a:gd name="T10" fmla="*/ 664 w 3542"/>
                <a:gd name="T11" fmla="*/ 1497 h 3542"/>
                <a:gd name="T12" fmla="*/ 584 w 3542"/>
                <a:gd name="T13" fmla="*/ 1575 h 3542"/>
                <a:gd name="T14" fmla="*/ 626 w 3542"/>
                <a:gd name="T15" fmla="*/ 1987 h 3542"/>
                <a:gd name="T16" fmla="*/ 705 w 3542"/>
                <a:gd name="T17" fmla="*/ 2176 h 3542"/>
                <a:gd name="T18" fmla="*/ 810 w 3542"/>
                <a:gd name="T19" fmla="*/ 2404 h 3542"/>
                <a:gd name="T20" fmla="*/ 757 w 3542"/>
                <a:gd name="T21" fmla="*/ 2958 h 3542"/>
                <a:gd name="T22" fmla="*/ 1160 w 3542"/>
                <a:gd name="T23" fmla="*/ 2737 h 3542"/>
                <a:gd name="T24" fmla="*/ 1432 w 3542"/>
                <a:gd name="T25" fmla="*/ 2859 h 3542"/>
                <a:gd name="T26" fmla="*/ 1567 w 3542"/>
                <a:gd name="T27" fmla="*/ 2936 h 3542"/>
                <a:gd name="T28" fmla="*/ 1975 w 3542"/>
                <a:gd name="T29" fmla="*/ 2936 h 3542"/>
                <a:gd name="T30" fmla="*/ 2110 w 3542"/>
                <a:gd name="T31" fmla="*/ 2859 h 3542"/>
                <a:gd name="T32" fmla="*/ 2382 w 3542"/>
                <a:gd name="T33" fmla="*/ 2737 h 3542"/>
                <a:gd name="T34" fmla="*/ 2785 w 3542"/>
                <a:gd name="T35" fmla="*/ 2958 h 3542"/>
                <a:gd name="T36" fmla="*/ 2732 w 3542"/>
                <a:gd name="T37" fmla="*/ 2404 h 3542"/>
                <a:gd name="T38" fmla="*/ 2837 w 3542"/>
                <a:gd name="T39" fmla="*/ 2176 h 3542"/>
                <a:gd name="T40" fmla="*/ 2916 w 3542"/>
                <a:gd name="T41" fmla="*/ 1987 h 3542"/>
                <a:gd name="T42" fmla="*/ 2958 w 3542"/>
                <a:gd name="T43" fmla="*/ 1575 h 3542"/>
                <a:gd name="T44" fmla="*/ 2878 w 3542"/>
                <a:gd name="T45" fmla="*/ 1497 h 3542"/>
                <a:gd name="T46" fmla="*/ 2747 w 3542"/>
                <a:gd name="T47" fmla="*/ 1182 h 3542"/>
                <a:gd name="T48" fmla="*/ 2749 w 3542"/>
                <a:gd name="T49" fmla="*/ 1070 h 3542"/>
                <a:gd name="T50" fmla="*/ 2428 w 3542"/>
                <a:gd name="T51" fmla="*/ 809 h 3542"/>
                <a:gd name="T52" fmla="*/ 2239 w 3542"/>
                <a:gd name="T53" fmla="*/ 731 h 3542"/>
                <a:gd name="T54" fmla="*/ 2003 w 3542"/>
                <a:gd name="T55" fmla="*/ 643 h 3542"/>
                <a:gd name="T56" fmla="*/ 1649 w 3542"/>
                <a:gd name="T57" fmla="*/ 207 h 3542"/>
                <a:gd name="T58" fmla="*/ 2045 w 3542"/>
                <a:gd name="T59" fmla="*/ 24 h 3542"/>
                <a:gd name="T60" fmla="*/ 2244 w 3542"/>
                <a:gd name="T61" fmla="*/ 510 h 3542"/>
                <a:gd name="T62" fmla="*/ 2785 w 3542"/>
                <a:gd name="T63" fmla="*/ 348 h 3542"/>
                <a:gd name="T64" fmla="*/ 3165 w 3542"/>
                <a:gd name="T65" fmla="*/ 671 h 3542"/>
                <a:gd name="T66" fmla="*/ 3189 w 3542"/>
                <a:gd name="T67" fmla="*/ 779 h 3542"/>
                <a:gd name="T68" fmla="*/ 3062 w 3542"/>
                <a:gd name="T69" fmla="*/ 1384 h 3542"/>
                <a:gd name="T70" fmla="*/ 3531 w 3542"/>
                <a:gd name="T71" fmla="*/ 1517 h 3542"/>
                <a:gd name="T72" fmla="*/ 3531 w 3542"/>
                <a:gd name="T73" fmla="*/ 2025 h 3542"/>
                <a:gd name="T74" fmla="*/ 3062 w 3542"/>
                <a:gd name="T75" fmla="*/ 2158 h 3542"/>
                <a:gd name="T76" fmla="*/ 3189 w 3542"/>
                <a:gd name="T77" fmla="*/ 2763 h 3542"/>
                <a:gd name="T78" fmla="*/ 3165 w 3542"/>
                <a:gd name="T79" fmla="*/ 2871 h 3542"/>
                <a:gd name="T80" fmla="*/ 2785 w 3542"/>
                <a:gd name="T81" fmla="*/ 3194 h 3542"/>
                <a:gd name="T82" fmla="*/ 2244 w 3542"/>
                <a:gd name="T83" fmla="*/ 3032 h 3542"/>
                <a:gd name="T84" fmla="*/ 2045 w 3542"/>
                <a:gd name="T85" fmla="*/ 3518 h 3542"/>
                <a:gd name="T86" fmla="*/ 1539 w 3542"/>
                <a:gd name="T87" fmla="*/ 3539 h 3542"/>
                <a:gd name="T88" fmla="*/ 1462 w 3542"/>
                <a:gd name="T89" fmla="*/ 3458 h 3542"/>
                <a:gd name="T90" fmla="*/ 802 w 3542"/>
                <a:gd name="T91" fmla="*/ 3178 h 3542"/>
                <a:gd name="T92" fmla="*/ 689 w 3542"/>
                <a:gd name="T93" fmla="*/ 3180 h 3542"/>
                <a:gd name="T94" fmla="*/ 347 w 3542"/>
                <a:gd name="T95" fmla="*/ 2809 h 3542"/>
                <a:gd name="T96" fmla="*/ 544 w 3542"/>
                <a:gd name="T97" fmla="*/ 2328 h 3542"/>
                <a:gd name="T98" fmla="*/ 41 w 3542"/>
                <a:gd name="T99" fmla="*/ 2061 h 3542"/>
                <a:gd name="T100" fmla="*/ 0 w 3542"/>
                <a:gd name="T101" fmla="*/ 1564 h 3542"/>
                <a:gd name="T102" fmla="*/ 60 w 3542"/>
                <a:gd name="T103" fmla="*/ 1469 h 3542"/>
                <a:gd name="T104" fmla="*/ 585 w 3542"/>
                <a:gd name="T105" fmla="*/ 1132 h 3542"/>
                <a:gd name="T106" fmla="*/ 352 w 3542"/>
                <a:gd name="T107" fmla="*/ 711 h 3542"/>
                <a:gd name="T108" fmla="*/ 711 w 3542"/>
                <a:gd name="T109" fmla="*/ 352 h 3542"/>
                <a:gd name="T110" fmla="*/ 1132 w 3542"/>
                <a:gd name="T111" fmla="*/ 585 h 3542"/>
                <a:gd name="T112" fmla="*/ 1469 w 3542"/>
                <a:gd name="T113" fmla="*/ 60 h 3542"/>
                <a:gd name="T114" fmla="*/ 1564 w 3542"/>
                <a:gd name="T115" fmla="*/ 0 h 3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42" h="3542">
                  <a:moveTo>
                    <a:pt x="1649" y="207"/>
                  </a:moveTo>
                  <a:lnTo>
                    <a:pt x="1575" y="584"/>
                  </a:lnTo>
                  <a:lnTo>
                    <a:pt x="1567" y="606"/>
                  </a:lnTo>
                  <a:lnTo>
                    <a:pt x="1555" y="626"/>
                  </a:lnTo>
                  <a:lnTo>
                    <a:pt x="1539" y="643"/>
                  </a:lnTo>
                  <a:lnTo>
                    <a:pt x="1520" y="656"/>
                  </a:lnTo>
                  <a:lnTo>
                    <a:pt x="1497" y="664"/>
                  </a:lnTo>
                  <a:lnTo>
                    <a:pt x="1432" y="683"/>
                  </a:lnTo>
                  <a:lnTo>
                    <a:pt x="1366" y="705"/>
                  </a:lnTo>
                  <a:lnTo>
                    <a:pt x="1303" y="731"/>
                  </a:lnTo>
                  <a:lnTo>
                    <a:pt x="1242" y="761"/>
                  </a:lnTo>
                  <a:lnTo>
                    <a:pt x="1182" y="795"/>
                  </a:lnTo>
                  <a:lnTo>
                    <a:pt x="1160" y="805"/>
                  </a:lnTo>
                  <a:lnTo>
                    <a:pt x="1138" y="810"/>
                  </a:lnTo>
                  <a:lnTo>
                    <a:pt x="1114" y="809"/>
                  </a:lnTo>
                  <a:lnTo>
                    <a:pt x="1092" y="804"/>
                  </a:lnTo>
                  <a:lnTo>
                    <a:pt x="1070" y="793"/>
                  </a:lnTo>
                  <a:lnTo>
                    <a:pt x="757" y="584"/>
                  </a:lnTo>
                  <a:lnTo>
                    <a:pt x="584" y="757"/>
                  </a:lnTo>
                  <a:lnTo>
                    <a:pt x="793" y="1070"/>
                  </a:lnTo>
                  <a:lnTo>
                    <a:pt x="804" y="1092"/>
                  </a:lnTo>
                  <a:lnTo>
                    <a:pt x="809" y="1114"/>
                  </a:lnTo>
                  <a:lnTo>
                    <a:pt x="810" y="1138"/>
                  </a:lnTo>
                  <a:lnTo>
                    <a:pt x="805" y="1160"/>
                  </a:lnTo>
                  <a:lnTo>
                    <a:pt x="795" y="1182"/>
                  </a:lnTo>
                  <a:lnTo>
                    <a:pt x="761" y="1242"/>
                  </a:lnTo>
                  <a:lnTo>
                    <a:pt x="731" y="1303"/>
                  </a:lnTo>
                  <a:lnTo>
                    <a:pt x="705" y="1366"/>
                  </a:lnTo>
                  <a:lnTo>
                    <a:pt x="683" y="1432"/>
                  </a:lnTo>
                  <a:lnTo>
                    <a:pt x="664" y="1497"/>
                  </a:lnTo>
                  <a:lnTo>
                    <a:pt x="656" y="1520"/>
                  </a:lnTo>
                  <a:lnTo>
                    <a:pt x="643" y="1539"/>
                  </a:lnTo>
                  <a:lnTo>
                    <a:pt x="626" y="1555"/>
                  </a:lnTo>
                  <a:lnTo>
                    <a:pt x="606" y="1567"/>
                  </a:lnTo>
                  <a:lnTo>
                    <a:pt x="584" y="1575"/>
                  </a:lnTo>
                  <a:lnTo>
                    <a:pt x="207" y="1649"/>
                  </a:lnTo>
                  <a:lnTo>
                    <a:pt x="207" y="1893"/>
                  </a:lnTo>
                  <a:lnTo>
                    <a:pt x="584" y="1967"/>
                  </a:lnTo>
                  <a:lnTo>
                    <a:pt x="606" y="1975"/>
                  </a:lnTo>
                  <a:lnTo>
                    <a:pt x="626" y="1987"/>
                  </a:lnTo>
                  <a:lnTo>
                    <a:pt x="643" y="2003"/>
                  </a:lnTo>
                  <a:lnTo>
                    <a:pt x="656" y="2022"/>
                  </a:lnTo>
                  <a:lnTo>
                    <a:pt x="664" y="2045"/>
                  </a:lnTo>
                  <a:lnTo>
                    <a:pt x="683" y="2110"/>
                  </a:lnTo>
                  <a:lnTo>
                    <a:pt x="705" y="2176"/>
                  </a:lnTo>
                  <a:lnTo>
                    <a:pt x="731" y="2239"/>
                  </a:lnTo>
                  <a:lnTo>
                    <a:pt x="761" y="2300"/>
                  </a:lnTo>
                  <a:lnTo>
                    <a:pt x="795" y="2360"/>
                  </a:lnTo>
                  <a:lnTo>
                    <a:pt x="805" y="2382"/>
                  </a:lnTo>
                  <a:lnTo>
                    <a:pt x="810" y="2404"/>
                  </a:lnTo>
                  <a:lnTo>
                    <a:pt x="809" y="2428"/>
                  </a:lnTo>
                  <a:lnTo>
                    <a:pt x="804" y="2450"/>
                  </a:lnTo>
                  <a:lnTo>
                    <a:pt x="793" y="2472"/>
                  </a:lnTo>
                  <a:lnTo>
                    <a:pt x="584" y="2785"/>
                  </a:lnTo>
                  <a:lnTo>
                    <a:pt x="757" y="2958"/>
                  </a:lnTo>
                  <a:lnTo>
                    <a:pt x="1070" y="2749"/>
                  </a:lnTo>
                  <a:lnTo>
                    <a:pt x="1092" y="2738"/>
                  </a:lnTo>
                  <a:lnTo>
                    <a:pt x="1114" y="2733"/>
                  </a:lnTo>
                  <a:lnTo>
                    <a:pt x="1138" y="2732"/>
                  </a:lnTo>
                  <a:lnTo>
                    <a:pt x="1160" y="2737"/>
                  </a:lnTo>
                  <a:lnTo>
                    <a:pt x="1182" y="2747"/>
                  </a:lnTo>
                  <a:lnTo>
                    <a:pt x="1242" y="2781"/>
                  </a:lnTo>
                  <a:lnTo>
                    <a:pt x="1303" y="2811"/>
                  </a:lnTo>
                  <a:lnTo>
                    <a:pt x="1366" y="2837"/>
                  </a:lnTo>
                  <a:lnTo>
                    <a:pt x="1432" y="2859"/>
                  </a:lnTo>
                  <a:lnTo>
                    <a:pt x="1497" y="2878"/>
                  </a:lnTo>
                  <a:lnTo>
                    <a:pt x="1520" y="2886"/>
                  </a:lnTo>
                  <a:lnTo>
                    <a:pt x="1539" y="2899"/>
                  </a:lnTo>
                  <a:lnTo>
                    <a:pt x="1555" y="2916"/>
                  </a:lnTo>
                  <a:lnTo>
                    <a:pt x="1567" y="2936"/>
                  </a:lnTo>
                  <a:lnTo>
                    <a:pt x="1575" y="2958"/>
                  </a:lnTo>
                  <a:lnTo>
                    <a:pt x="1649" y="3335"/>
                  </a:lnTo>
                  <a:lnTo>
                    <a:pt x="1893" y="3335"/>
                  </a:lnTo>
                  <a:lnTo>
                    <a:pt x="1967" y="2958"/>
                  </a:lnTo>
                  <a:lnTo>
                    <a:pt x="1975" y="2936"/>
                  </a:lnTo>
                  <a:lnTo>
                    <a:pt x="1987" y="2916"/>
                  </a:lnTo>
                  <a:lnTo>
                    <a:pt x="2003" y="2899"/>
                  </a:lnTo>
                  <a:lnTo>
                    <a:pt x="2022" y="2886"/>
                  </a:lnTo>
                  <a:lnTo>
                    <a:pt x="2045" y="2878"/>
                  </a:lnTo>
                  <a:lnTo>
                    <a:pt x="2110" y="2859"/>
                  </a:lnTo>
                  <a:lnTo>
                    <a:pt x="2176" y="2837"/>
                  </a:lnTo>
                  <a:lnTo>
                    <a:pt x="2239" y="2811"/>
                  </a:lnTo>
                  <a:lnTo>
                    <a:pt x="2300" y="2781"/>
                  </a:lnTo>
                  <a:lnTo>
                    <a:pt x="2360" y="2747"/>
                  </a:lnTo>
                  <a:lnTo>
                    <a:pt x="2382" y="2737"/>
                  </a:lnTo>
                  <a:lnTo>
                    <a:pt x="2404" y="2732"/>
                  </a:lnTo>
                  <a:lnTo>
                    <a:pt x="2428" y="2733"/>
                  </a:lnTo>
                  <a:lnTo>
                    <a:pt x="2450" y="2738"/>
                  </a:lnTo>
                  <a:lnTo>
                    <a:pt x="2472" y="2749"/>
                  </a:lnTo>
                  <a:lnTo>
                    <a:pt x="2785" y="2958"/>
                  </a:lnTo>
                  <a:lnTo>
                    <a:pt x="2958" y="2785"/>
                  </a:lnTo>
                  <a:lnTo>
                    <a:pt x="2749" y="2472"/>
                  </a:lnTo>
                  <a:lnTo>
                    <a:pt x="2738" y="2450"/>
                  </a:lnTo>
                  <a:lnTo>
                    <a:pt x="2733" y="2428"/>
                  </a:lnTo>
                  <a:lnTo>
                    <a:pt x="2732" y="2404"/>
                  </a:lnTo>
                  <a:lnTo>
                    <a:pt x="2737" y="2382"/>
                  </a:lnTo>
                  <a:lnTo>
                    <a:pt x="2747" y="2360"/>
                  </a:lnTo>
                  <a:lnTo>
                    <a:pt x="2781" y="2300"/>
                  </a:lnTo>
                  <a:lnTo>
                    <a:pt x="2811" y="2239"/>
                  </a:lnTo>
                  <a:lnTo>
                    <a:pt x="2837" y="2176"/>
                  </a:lnTo>
                  <a:lnTo>
                    <a:pt x="2859" y="2110"/>
                  </a:lnTo>
                  <a:lnTo>
                    <a:pt x="2878" y="2045"/>
                  </a:lnTo>
                  <a:lnTo>
                    <a:pt x="2886" y="2022"/>
                  </a:lnTo>
                  <a:lnTo>
                    <a:pt x="2899" y="2003"/>
                  </a:lnTo>
                  <a:lnTo>
                    <a:pt x="2916" y="1987"/>
                  </a:lnTo>
                  <a:lnTo>
                    <a:pt x="2936" y="1975"/>
                  </a:lnTo>
                  <a:lnTo>
                    <a:pt x="2958" y="1967"/>
                  </a:lnTo>
                  <a:lnTo>
                    <a:pt x="3335" y="1893"/>
                  </a:lnTo>
                  <a:lnTo>
                    <a:pt x="3335" y="1649"/>
                  </a:lnTo>
                  <a:lnTo>
                    <a:pt x="2958" y="1575"/>
                  </a:lnTo>
                  <a:lnTo>
                    <a:pt x="2936" y="1567"/>
                  </a:lnTo>
                  <a:lnTo>
                    <a:pt x="2916" y="1555"/>
                  </a:lnTo>
                  <a:lnTo>
                    <a:pt x="2899" y="1539"/>
                  </a:lnTo>
                  <a:lnTo>
                    <a:pt x="2886" y="1520"/>
                  </a:lnTo>
                  <a:lnTo>
                    <a:pt x="2878" y="1497"/>
                  </a:lnTo>
                  <a:lnTo>
                    <a:pt x="2859" y="1432"/>
                  </a:lnTo>
                  <a:lnTo>
                    <a:pt x="2837" y="1366"/>
                  </a:lnTo>
                  <a:lnTo>
                    <a:pt x="2811" y="1303"/>
                  </a:lnTo>
                  <a:lnTo>
                    <a:pt x="2781" y="1242"/>
                  </a:lnTo>
                  <a:lnTo>
                    <a:pt x="2747" y="1182"/>
                  </a:lnTo>
                  <a:lnTo>
                    <a:pt x="2737" y="1160"/>
                  </a:lnTo>
                  <a:lnTo>
                    <a:pt x="2732" y="1138"/>
                  </a:lnTo>
                  <a:lnTo>
                    <a:pt x="2733" y="1114"/>
                  </a:lnTo>
                  <a:lnTo>
                    <a:pt x="2738" y="1092"/>
                  </a:lnTo>
                  <a:lnTo>
                    <a:pt x="2749" y="1070"/>
                  </a:lnTo>
                  <a:lnTo>
                    <a:pt x="2958" y="757"/>
                  </a:lnTo>
                  <a:lnTo>
                    <a:pt x="2785" y="584"/>
                  </a:lnTo>
                  <a:lnTo>
                    <a:pt x="2472" y="793"/>
                  </a:lnTo>
                  <a:lnTo>
                    <a:pt x="2450" y="804"/>
                  </a:lnTo>
                  <a:lnTo>
                    <a:pt x="2428" y="809"/>
                  </a:lnTo>
                  <a:lnTo>
                    <a:pt x="2404" y="810"/>
                  </a:lnTo>
                  <a:lnTo>
                    <a:pt x="2382" y="805"/>
                  </a:lnTo>
                  <a:lnTo>
                    <a:pt x="2360" y="795"/>
                  </a:lnTo>
                  <a:lnTo>
                    <a:pt x="2300" y="761"/>
                  </a:lnTo>
                  <a:lnTo>
                    <a:pt x="2239" y="731"/>
                  </a:lnTo>
                  <a:lnTo>
                    <a:pt x="2176" y="705"/>
                  </a:lnTo>
                  <a:lnTo>
                    <a:pt x="2110" y="683"/>
                  </a:lnTo>
                  <a:lnTo>
                    <a:pt x="2045" y="664"/>
                  </a:lnTo>
                  <a:lnTo>
                    <a:pt x="2022" y="656"/>
                  </a:lnTo>
                  <a:lnTo>
                    <a:pt x="2003" y="643"/>
                  </a:lnTo>
                  <a:lnTo>
                    <a:pt x="1987" y="626"/>
                  </a:lnTo>
                  <a:lnTo>
                    <a:pt x="1975" y="606"/>
                  </a:lnTo>
                  <a:lnTo>
                    <a:pt x="1967" y="584"/>
                  </a:lnTo>
                  <a:lnTo>
                    <a:pt x="1893" y="207"/>
                  </a:lnTo>
                  <a:lnTo>
                    <a:pt x="1649" y="207"/>
                  </a:lnTo>
                  <a:close/>
                  <a:moveTo>
                    <a:pt x="1564" y="0"/>
                  </a:moveTo>
                  <a:lnTo>
                    <a:pt x="1978" y="0"/>
                  </a:lnTo>
                  <a:lnTo>
                    <a:pt x="2003" y="3"/>
                  </a:lnTo>
                  <a:lnTo>
                    <a:pt x="2025" y="11"/>
                  </a:lnTo>
                  <a:lnTo>
                    <a:pt x="2045" y="24"/>
                  </a:lnTo>
                  <a:lnTo>
                    <a:pt x="2061" y="41"/>
                  </a:lnTo>
                  <a:lnTo>
                    <a:pt x="2073" y="60"/>
                  </a:lnTo>
                  <a:lnTo>
                    <a:pt x="2080" y="84"/>
                  </a:lnTo>
                  <a:lnTo>
                    <a:pt x="2158" y="480"/>
                  </a:lnTo>
                  <a:lnTo>
                    <a:pt x="2244" y="510"/>
                  </a:lnTo>
                  <a:lnTo>
                    <a:pt x="2328" y="544"/>
                  </a:lnTo>
                  <a:lnTo>
                    <a:pt x="2410" y="585"/>
                  </a:lnTo>
                  <a:lnTo>
                    <a:pt x="2740" y="364"/>
                  </a:lnTo>
                  <a:lnTo>
                    <a:pt x="2763" y="353"/>
                  </a:lnTo>
                  <a:lnTo>
                    <a:pt x="2785" y="348"/>
                  </a:lnTo>
                  <a:lnTo>
                    <a:pt x="2809" y="347"/>
                  </a:lnTo>
                  <a:lnTo>
                    <a:pt x="2831" y="352"/>
                  </a:lnTo>
                  <a:lnTo>
                    <a:pt x="2853" y="362"/>
                  </a:lnTo>
                  <a:lnTo>
                    <a:pt x="2871" y="377"/>
                  </a:lnTo>
                  <a:lnTo>
                    <a:pt x="3165" y="671"/>
                  </a:lnTo>
                  <a:lnTo>
                    <a:pt x="3180" y="689"/>
                  </a:lnTo>
                  <a:lnTo>
                    <a:pt x="3190" y="711"/>
                  </a:lnTo>
                  <a:lnTo>
                    <a:pt x="3195" y="733"/>
                  </a:lnTo>
                  <a:lnTo>
                    <a:pt x="3194" y="757"/>
                  </a:lnTo>
                  <a:lnTo>
                    <a:pt x="3189" y="779"/>
                  </a:lnTo>
                  <a:lnTo>
                    <a:pt x="3178" y="802"/>
                  </a:lnTo>
                  <a:lnTo>
                    <a:pt x="2957" y="1132"/>
                  </a:lnTo>
                  <a:lnTo>
                    <a:pt x="2998" y="1214"/>
                  </a:lnTo>
                  <a:lnTo>
                    <a:pt x="3032" y="1298"/>
                  </a:lnTo>
                  <a:lnTo>
                    <a:pt x="3062" y="1384"/>
                  </a:lnTo>
                  <a:lnTo>
                    <a:pt x="3458" y="1462"/>
                  </a:lnTo>
                  <a:lnTo>
                    <a:pt x="3482" y="1469"/>
                  </a:lnTo>
                  <a:lnTo>
                    <a:pt x="3501" y="1481"/>
                  </a:lnTo>
                  <a:lnTo>
                    <a:pt x="3518" y="1497"/>
                  </a:lnTo>
                  <a:lnTo>
                    <a:pt x="3531" y="1517"/>
                  </a:lnTo>
                  <a:lnTo>
                    <a:pt x="3539" y="1539"/>
                  </a:lnTo>
                  <a:lnTo>
                    <a:pt x="3542" y="1564"/>
                  </a:lnTo>
                  <a:lnTo>
                    <a:pt x="3542" y="1978"/>
                  </a:lnTo>
                  <a:lnTo>
                    <a:pt x="3539" y="2003"/>
                  </a:lnTo>
                  <a:lnTo>
                    <a:pt x="3531" y="2025"/>
                  </a:lnTo>
                  <a:lnTo>
                    <a:pt x="3518" y="2045"/>
                  </a:lnTo>
                  <a:lnTo>
                    <a:pt x="3501" y="2061"/>
                  </a:lnTo>
                  <a:lnTo>
                    <a:pt x="3482" y="2073"/>
                  </a:lnTo>
                  <a:lnTo>
                    <a:pt x="3458" y="2080"/>
                  </a:lnTo>
                  <a:lnTo>
                    <a:pt x="3062" y="2158"/>
                  </a:lnTo>
                  <a:lnTo>
                    <a:pt x="3032" y="2244"/>
                  </a:lnTo>
                  <a:lnTo>
                    <a:pt x="2998" y="2328"/>
                  </a:lnTo>
                  <a:lnTo>
                    <a:pt x="2957" y="2410"/>
                  </a:lnTo>
                  <a:lnTo>
                    <a:pt x="3178" y="2740"/>
                  </a:lnTo>
                  <a:lnTo>
                    <a:pt x="3189" y="2763"/>
                  </a:lnTo>
                  <a:lnTo>
                    <a:pt x="3194" y="2785"/>
                  </a:lnTo>
                  <a:lnTo>
                    <a:pt x="3195" y="2809"/>
                  </a:lnTo>
                  <a:lnTo>
                    <a:pt x="3190" y="2831"/>
                  </a:lnTo>
                  <a:lnTo>
                    <a:pt x="3180" y="2853"/>
                  </a:lnTo>
                  <a:lnTo>
                    <a:pt x="3165" y="2871"/>
                  </a:lnTo>
                  <a:lnTo>
                    <a:pt x="2871" y="3165"/>
                  </a:lnTo>
                  <a:lnTo>
                    <a:pt x="2853" y="3180"/>
                  </a:lnTo>
                  <a:lnTo>
                    <a:pt x="2831" y="3190"/>
                  </a:lnTo>
                  <a:lnTo>
                    <a:pt x="2809" y="3195"/>
                  </a:lnTo>
                  <a:lnTo>
                    <a:pt x="2785" y="3194"/>
                  </a:lnTo>
                  <a:lnTo>
                    <a:pt x="2763" y="3189"/>
                  </a:lnTo>
                  <a:lnTo>
                    <a:pt x="2740" y="3178"/>
                  </a:lnTo>
                  <a:lnTo>
                    <a:pt x="2410" y="2957"/>
                  </a:lnTo>
                  <a:lnTo>
                    <a:pt x="2328" y="2998"/>
                  </a:lnTo>
                  <a:lnTo>
                    <a:pt x="2244" y="3032"/>
                  </a:lnTo>
                  <a:lnTo>
                    <a:pt x="2158" y="3062"/>
                  </a:lnTo>
                  <a:lnTo>
                    <a:pt x="2080" y="3458"/>
                  </a:lnTo>
                  <a:lnTo>
                    <a:pt x="2073" y="3482"/>
                  </a:lnTo>
                  <a:lnTo>
                    <a:pt x="2061" y="3501"/>
                  </a:lnTo>
                  <a:lnTo>
                    <a:pt x="2045" y="3518"/>
                  </a:lnTo>
                  <a:lnTo>
                    <a:pt x="2025" y="3531"/>
                  </a:lnTo>
                  <a:lnTo>
                    <a:pt x="2003" y="3539"/>
                  </a:lnTo>
                  <a:lnTo>
                    <a:pt x="1978" y="3542"/>
                  </a:lnTo>
                  <a:lnTo>
                    <a:pt x="1564" y="3542"/>
                  </a:lnTo>
                  <a:lnTo>
                    <a:pt x="1539" y="3539"/>
                  </a:lnTo>
                  <a:lnTo>
                    <a:pt x="1517" y="3531"/>
                  </a:lnTo>
                  <a:lnTo>
                    <a:pt x="1497" y="3518"/>
                  </a:lnTo>
                  <a:lnTo>
                    <a:pt x="1481" y="3501"/>
                  </a:lnTo>
                  <a:lnTo>
                    <a:pt x="1469" y="3482"/>
                  </a:lnTo>
                  <a:lnTo>
                    <a:pt x="1462" y="3458"/>
                  </a:lnTo>
                  <a:lnTo>
                    <a:pt x="1384" y="3062"/>
                  </a:lnTo>
                  <a:lnTo>
                    <a:pt x="1298" y="3032"/>
                  </a:lnTo>
                  <a:lnTo>
                    <a:pt x="1214" y="2998"/>
                  </a:lnTo>
                  <a:lnTo>
                    <a:pt x="1132" y="2957"/>
                  </a:lnTo>
                  <a:lnTo>
                    <a:pt x="802" y="3178"/>
                  </a:lnTo>
                  <a:lnTo>
                    <a:pt x="779" y="3189"/>
                  </a:lnTo>
                  <a:lnTo>
                    <a:pt x="757" y="3194"/>
                  </a:lnTo>
                  <a:lnTo>
                    <a:pt x="733" y="3195"/>
                  </a:lnTo>
                  <a:lnTo>
                    <a:pt x="711" y="3190"/>
                  </a:lnTo>
                  <a:lnTo>
                    <a:pt x="689" y="3180"/>
                  </a:lnTo>
                  <a:lnTo>
                    <a:pt x="671" y="3165"/>
                  </a:lnTo>
                  <a:lnTo>
                    <a:pt x="377" y="2871"/>
                  </a:lnTo>
                  <a:lnTo>
                    <a:pt x="362" y="2853"/>
                  </a:lnTo>
                  <a:lnTo>
                    <a:pt x="352" y="2831"/>
                  </a:lnTo>
                  <a:lnTo>
                    <a:pt x="347" y="2809"/>
                  </a:lnTo>
                  <a:lnTo>
                    <a:pt x="348" y="2785"/>
                  </a:lnTo>
                  <a:lnTo>
                    <a:pt x="353" y="2763"/>
                  </a:lnTo>
                  <a:lnTo>
                    <a:pt x="364" y="2740"/>
                  </a:lnTo>
                  <a:lnTo>
                    <a:pt x="585" y="2410"/>
                  </a:lnTo>
                  <a:lnTo>
                    <a:pt x="544" y="2328"/>
                  </a:lnTo>
                  <a:lnTo>
                    <a:pt x="510" y="2244"/>
                  </a:lnTo>
                  <a:lnTo>
                    <a:pt x="480" y="2158"/>
                  </a:lnTo>
                  <a:lnTo>
                    <a:pt x="84" y="2080"/>
                  </a:lnTo>
                  <a:lnTo>
                    <a:pt x="60" y="2073"/>
                  </a:lnTo>
                  <a:lnTo>
                    <a:pt x="41" y="2061"/>
                  </a:lnTo>
                  <a:lnTo>
                    <a:pt x="24" y="2045"/>
                  </a:lnTo>
                  <a:lnTo>
                    <a:pt x="11" y="2025"/>
                  </a:lnTo>
                  <a:lnTo>
                    <a:pt x="3" y="2003"/>
                  </a:lnTo>
                  <a:lnTo>
                    <a:pt x="0" y="1978"/>
                  </a:lnTo>
                  <a:lnTo>
                    <a:pt x="0" y="1564"/>
                  </a:lnTo>
                  <a:lnTo>
                    <a:pt x="3" y="1539"/>
                  </a:lnTo>
                  <a:lnTo>
                    <a:pt x="11" y="1517"/>
                  </a:lnTo>
                  <a:lnTo>
                    <a:pt x="24" y="1497"/>
                  </a:lnTo>
                  <a:lnTo>
                    <a:pt x="41" y="1481"/>
                  </a:lnTo>
                  <a:lnTo>
                    <a:pt x="60" y="1469"/>
                  </a:lnTo>
                  <a:lnTo>
                    <a:pt x="84" y="1462"/>
                  </a:lnTo>
                  <a:lnTo>
                    <a:pt x="480" y="1384"/>
                  </a:lnTo>
                  <a:lnTo>
                    <a:pt x="510" y="1298"/>
                  </a:lnTo>
                  <a:lnTo>
                    <a:pt x="544" y="1214"/>
                  </a:lnTo>
                  <a:lnTo>
                    <a:pt x="585" y="1132"/>
                  </a:lnTo>
                  <a:lnTo>
                    <a:pt x="364" y="802"/>
                  </a:lnTo>
                  <a:lnTo>
                    <a:pt x="353" y="779"/>
                  </a:lnTo>
                  <a:lnTo>
                    <a:pt x="348" y="757"/>
                  </a:lnTo>
                  <a:lnTo>
                    <a:pt x="347" y="733"/>
                  </a:lnTo>
                  <a:lnTo>
                    <a:pt x="352" y="711"/>
                  </a:lnTo>
                  <a:lnTo>
                    <a:pt x="362" y="689"/>
                  </a:lnTo>
                  <a:lnTo>
                    <a:pt x="377" y="671"/>
                  </a:lnTo>
                  <a:lnTo>
                    <a:pt x="671" y="377"/>
                  </a:lnTo>
                  <a:lnTo>
                    <a:pt x="689" y="362"/>
                  </a:lnTo>
                  <a:lnTo>
                    <a:pt x="711" y="352"/>
                  </a:lnTo>
                  <a:lnTo>
                    <a:pt x="733" y="347"/>
                  </a:lnTo>
                  <a:lnTo>
                    <a:pt x="757" y="348"/>
                  </a:lnTo>
                  <a:lnTo>
                    <a:pt x="779" y="353"/>
                  </a:lnTo>
                  <a:lnTo>
                    <a:pt x="802" y="364"/>
                  </a:lnTo>
                  <a:lnTo>
                    <a:pt x="1132" y="585"/>
                  </a:lnTo>
                  <a:lnTo>
                    <a:pt x="1214" y="544"/>
                  </a:lnTo>
                  <a:lnTo>
                    <a:pt x="1298" y="510"/>
                  </a:lnTo>
                  <a:lnTo>
                    <a:pt x="1384" y="480"/>
                  </a:lnTo>
                  <a:lnTo>
                    <a:pt x="1462" y="84"/>
                  </a:lnTo>
                  <a:lnTo>
                    <a:pt x="1469" y="60"/>
                  </a:lnTo>
                  <a:lnTo>
                    <a:pt x="1481" y="41"/>
                  </a:lnTo>
                  <a:lnTo>
                    <a:pt x="1497" y="24"/>
                  </a:lnTo>
                  <a:lnTo>
                    <a:pt x="1517" y="11"/>
                  </a:lnTo>
                  <a:lnTo>
                    <a:pt x="1539" y="3"/>
                  </a:lnTo>
                  <a:lnTo>
                    <a:pt x="15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5343525" y="425450"/>
              <a:ext cx="269875" cy="269875"/>
            </a:xfrm>
            <a:custGeom>
              <a:avLst/>
              <a:gdLst>
                <a:gd name="T0" fmla="*/ 797 w 1868"/>
                <a:gd name="T1" fmla="*/ 220 h 1868"/>
                <a:gd name="T2" fmla="*/ 607 w 1868"/>
                <a:gd name="T3" fmla="*/ 286 h 1868"/>
                <a:gd name="T4" fmla="*/ 445 w 1868"/>
                <a:gd name="T5" fmla="*/ 398 h 1868"/>
                <a:gd name="T6" fmla="*/ 318 w 1868"/>
                <a:gd name="T7" fmla="*/ 549 h 1868"/>
                <a:gd name="T8" fmla="*/ 236 w 1868"/>
                <a:gd name="T9" fmla="*/ 730 h 1868"/>
                <a:gd name="T10" fmla="*/ 207 w 1868"/>
                <a:gd name="T11" fmla="*/ 934 h 1868"/>
                <a:gd name="T12" fmla="*/ 236 w 1868"/>
                <a:gd name="T13" fmla="*/ 1138 h 1868"/>
                <a:gd name="T14" fmla="*/ 318 w 1868"/>
                <a:gd name="T15" fmla="*/ 1319 h 1868"/>
                <a:gd name="T16" fmla="*/ 445 w 1868"/>
                <a:gd name="T17" fmla="*/ 1470 h 1868"/>
                <a:gd name="T18" fmla="*/ 607 w 1868"/>
                <a:gd name="T19" fmla="*/ 1582 h 1868"/>
                <a:gd name="T20" fmla="*/ 797 w 1868"/>
                <a:gd name="T21" fmla="*/ 1648 h 1868"/>
                <a:gd name="T22" fmla="*/ 1004 w 1868"/>
                <a:gd name="T23" fmla="*/ 1657 h 1868"/>
                <a:gd name="T24" fmla="*/ 1201 w 1868"/>
                <a:gd name="T25" fmla="*/ 1609 h 1868"/>
                <a:gd name="T26" fmla="*/ 1373 w 1868"/>
                <a:gd name="T27" fmla="*/ 1513 h 1868"/>
                <a:gd name="T28" fmla="*/ 1513 w 1868"/>
                <a:gd name="T29" fmla="*/ 1373 h 1868"/>
                <a:gd name="T30" fmla="*/ 1609 w 1868"/>
                <a:gd name="T31" fmla="*/ 1201 h 1868"/>
                <a:gd name="T32" fmla="*/ 1657 w 1868"/>
                <a:gd name="T33" fmla="*/ 1004 h 1868"/>
                <a:gd name="T34" fmla="*/ 1648 w 1868"/>
                <a:gd name="T35" fmla="*/ 797 h 1868"/>
                <a:gd name="T36" fmla="*/ 1582 w 1868"/>
                <a:gd name="T37" fmla="*/ 607 h 1868"/>
                <a:gd name="T38" fmla="*/ 1470 w 1868"/>
                <a:gd name="T39" fmla="*/ 445 h 1868"/>
                <a:gd name="T40" fmla="*/ 1319 w 1868"/>
                <a:gd name="T41" fmla="*/ 318 h 1868"/>
                <a:gd name="T42" fmla="*/ 1138 w 1868"/>
                <a:gd name="T43" fmla="*/ 236 h 1868"/>
                <a:gd name="T44" fmla="*/ 934 w 1868"/>
                <a:gd name="T45" fmla="*/ 207 h 1868"/>
                <a:gd name="T46" fmla="*/ 1093 w 1868"/>
                <a:gd name="T47" fmla="*/ 14 h 1868"/>
                <a:gd name="T48" fmla="*/ 1315 w 1868"/>
                <a:gd name="T49" fmla="*/ 81 h 1868"/>
                <a:gd name="T50" fmla="*/ 1509 w 1868"/>
                <a:gd name="T51" fmla="*/ 199 h 1868"/>
                <a:gd name="T52" fmla="*/ 1669 w 1868"/>
                <a:gd name="T53" fmla="*/ 359 h 1868"/>
                <a:gd name="T54" fmla="*/ 1787 w 1868"/>
                <a:gd name="T55" fmla="*/ 553 h 1868"/>
                <a:gd name="T56" fmla="*/ 1854 w 1868"/>
                <a:gd name="T57" fmla="*/ 775 h 1868"/>
                <a:gd name="T58" fmla="*/ 1865 w 1868"/>
                <a:gd name="T59" fmla="*/ 1015 h 1868"/>
                <a:gd name="T60" fmla="*/ 1815 w 1868"/>
                <a:gd name="T61" fmla="*/ 1243 h 1868"/>
                <a:gd name="T62" fmla="*/ 1713 w 1868"/>
                <a:gd name="T63" fmla="*/ 1448 h 1868"/>
                <a:gd name="T64" fmla="*/ 1567 w 1868"/>
                <a:gd name="T65" fmla="*/ 1620 h 1868"/>
                <a:gd name="T66" fmla="*/ 1383 w 1868"/>
                <a:gd name="T67" fmla="*/ 1753 h 1868"/>
                <a:gd name="T68" fmla="*/ 1169 w 1868"/>
                <a:gd name="T69" fmla="*/ 1838 h 1868"/>
                <a:gd name="T70" fmla="*/ 934 w 1868"/>
                <a:gd name="T71" fmla="*/ 1868 h 1868"/>
                <a:gd name="T72" fmla="*/ 699 w 1868"/>
                <a:gd name="T73" fmla="*/ 1838 h 1868"/>
                <a:gd name="T74" fmla="*/ 485 w 1868"/>
                <a:gd name="T75" fmla="*/ 1753 h 1868"/>
                <a:gd name="T76" fmla="*/ 301 w 1868"/>
                <a:gd name="T77" fmla="*/ 1620 h 1868"/>
                <a:gd name="T78" fmla="*/ 155 w 1868"/>
                <a:gd name="T79" fmla="*/ 1448 h 1868"/>
                <a:gd name="T80" fmla="*/ 53 w 1868"/>
                <a:gd name="T81" fmla="*/ 1243 h 1868"/>
                <a:gd name="T82" fmla="*/ 3 w 1868"/>
                <a:gd name="T83" fmla="*/ 1015 h 1868"/>
                <a:gd name="T84" fmla="*/ 14 w 1868"/>
                <a:gd name="T85" fmla="*/ 775 h 1868"/>
                <a:gd name="T86" fmla="*/ 81 w 1868"/>
                <a:gd name="T87" fmla="*/ 553 h 1868"/>
                <a:gd name="T88" fmla="*/ 199 w 1868"/>
                <a:gd name="T89" fmla="*/ 359 h 1868"/>
                <a:gd name="T90" fmla="*/ 359 w 1868"/>
                <a:gd name="T91" fmla="*/ 199 h 1868"/>
                <a:gd name="T92" fmla="*/ 553 w 1868"/>
                <a:gd name="T93" fmla="*/ 81 h 1868"/>
                <a:gd name="T94" fmla="*/ 775 w 1868"/>
                <a:gd name="T95" fmla="*/ 14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68" h="1868">
                  <a:moveTo>
                    <a:pt x="934" y="207"/>
                  </a:moveTo>
                  <a:lnTo>
                    <a:pt x="864" y="211"/>
                  </a:lnTo>
                  <a:lnTo>
                    <a:pt x="797" y="220"/>
                  </a:lnTo>
                  <a:lnTo>
                    <a:pt x="730" y="236"/>
                  </a:lnTo>
                  <a:lnTo>
                    <a:pt x="667" y="259"/>
                  </a:lnTo>
                  <a:lnTo>
                    <a:pt x="607" y="286"/>
                  </a:lnTo>
                  <a:lnTo>
                    <a:pt x="549" y="318"/>
                  </a:lnTo>
                  <a:lnTo>
                    <a:pt x="495" y="355"/>
                  </a:lnTo>
                  <a:lnTo>
                    <a:pt x="445" y="398"/>
                  </a:lnTo>
                  <a:lnTo>
                    <a:pt x="398" y="445"/>
                  </a:lnTo>
                  <a:lnTo>
                    <a:pt x="355" y="495"/>
                  </a:lnTo>
                  <a:lnTo>
                    <a:pt x="318" y="549"/>
                  </a:lnTo>
                  <a:lnTo>
                    <a:pt x="286" y="607"/>
                  </a:lnTo>
                  <a:lnTo>
                    <a:pt x="259" y="667"/>
                  </a:lnTo>
                  <a:lnTo>
                    <a:pt x="236" y="730"/>
                  </a:lnTo>
                  <a:lnTo>
                    <a:pt x="220" y="797"/>
                  </a:lnTo>
                  <a:lnTo>
                    <a:pt x="211" y="864"/>
                  </a:lnTo>
                  <a:lnTo>
                    <a:pt x="207" y="934"/>
                  </a:lnTo>
                  <a:lnTo>
                    <a:pt x="211" y="1004"/>
                  </a:lnTo>
                  <a:lnTo>
                    <a:pt x="220" y="1071"/>
                  </a:lnTo>
                  <a:lnTo>
                    <a:pt x="236" y="1138"/>
                  </a:lnTo>
                  <a:lnTo>
                    <a:pt x="259" y="1201"/>
                  </a:lnTo>
                  <a:lnTo>
                    <a:pt x="286" y="1261"/>
                  </a:lnTo>
                  <a:lnTo>
                    <a:pt x="318" y="1319"/>
                  </a:lnTo>
                  <a:lnTo>
                    <a:pt x="355" y="1373"/>
                  </a:lnTo>
                  <a:lnTo>
                    <a:pt x="398" y="1423"/>
                  </a:lnTo>
                  <a:lnTo>
                    <a:pt x="445" y="1470"/>
                  </a:lnTo>
                  <a:lnTo>
                    <a:pt x="495" y="1513"/>
                  </a:lnTo>
                  <a:lnTo>
                    <a:pt x="549" y="1550"/>
                  </a:lnTo>
                  <a:lnTo>
                    <a:pt x="607" y="1582"/>
                  </a:lnTo>
                  <a:lnTo>
                    <a:pt x="667" y="1609"/>
                  </a:lnTo>
                  <a:lnTo>
                    <a:pt x="730" y="1632"/>
                  </a:lnTo>
                  <a:lnTo>
                    <a:pt x="797" y="1648"/>
                  </a:lnTo>
                  <a:lnTo>
                    <a:pt x="864" y="1657"/>
                  </a:lnTo>
                  <a:lnTo>
                    <a:pt x="934" y="1661"/>
                  </a:lnTo>
                  <a:lnTo>
                    <a:pt x="1004" y="1657"/>
                  </a:lnTo>
                  <a:lnTo>
                    <a:pt x="1071" y="1648"/>
                  </a:lnTo>
                  <a:lnTo>
                    <a:pt x="1138" y="1632"/>
                  </a:lnTo>
                  <a:lnTo>
                    <a:pt x="1201" y="1609"/>
                  </a:lnTo>
                  <a:lnTo>
                    <a:pt x="1261" y="1582"/>
                  </a:lnTo>
                  <a:lnTo>
                    <a:pt x="1319" y="1550"/>
                  </a:lnTo>
                  <a:lnTo>
                    <a:pt x="1373" y="1513"/>
                  </a:lnTo>
                  <a:lnTo>
                    <a:pt x="1423" y="1470"/>
                  </a:lnTo>
                  <a:lnTo>
                    <a:pt x="1470" y="1423"/>
                  </a:lnTo>
                  <a:lnTo>
                    <a:pt x="1513" y="1373"/>
                  </a:lnTo>
                  <a:lnTo>
                    <a:pt x="1550" y="1319"/>
                  </a:lnTo>
                  <a:lnTo>
                    <a:pt x="1582" y="1261"/>
                  </a:lnTo>
                  <a:lnTo>
                    <a:pt x="1609" y="1201"/>
                  </a:lnTo>
                  <a:lnTo>
                    <a:pt x="1632" y="1138"/>
                  </a:lnTo>
                  <a:lnTo>
                    <a:pt x="1648" y="1071"/>
                  </a:lnTo>
                  <a:lnTo>
                    <a:pt x="1657" y="1004"/>
                  </a:lnTo>
                  <a:lnTo>
                    <a:pt x="1661" y="934"/>
                  </a:lnTo>
                  <a:lnTo>
                    <a:pt x="1657" y="864"/>
                  </a:lnTo>
                  <a:lnTo>
                    <a:pt x="1648" y="797"/>
                  </a:lnTo>
                  <a:lnTo>
                    <a:pt x="1632" y="730"/>
                  </a:lnTo>
                  <a:lnTo>
                    <a:pt x="1609" y="667"/>
                  </a:lnTo>
                  <a:lnTo>
                    <a:pt x="1582" y="607"/>
                  </a:lnTo>
                  <a:lnTo>
                    <a:pt x="1550" y="549"/>
                  </a:lnTo>
                  <a:lnTo>
                    <a:pt x="1513" y="495"/>
                  </a:lnTo>
                  <a:lnTo>
                    <a:pt x="1470" y="445"/>
                  </a:lnTo>
                  <a:lnTo>
                    <a:pt x="1423" y="398"/>
                  </a:lnTo>
                  <a:lnTo>
                    <a:pt x="1373" y="355"/>
                  </a:lnTo>
                  <a:lnTo>
                    <a:pt x="1319" y="318"/>
                  </a:lnTo>
                  <a:lnTo>
                    <a:pt x="1261" y="286"/>
                  </a:lnTo>
                  <a:lnTo>
                    <a:pt x="1201" y="259"/>
                  </a:lnTo>
                  <a:lnTo>
                    <a:pt x="1138" y="236"/>
                  </a:lnTo>
                  <a:lnTo>
                    <a:pt x="1071" y="220"/>
                  </a:lnTo>
                  <a:lnTo>
                    <a:pt x="1004" y="211"/>
                  </a:lnTo>
                  <a:lnTo>
                    <a:pt x="934" y="207"/>
                  </a:lnTo>
                  <a:close/>
                  <a:moveTo>
                    <a:pt x="934" y="0"/>
                  </a:moveTo>
                  <a:lnTo>
                    <a:pt x="1015" y="3"/>
                  </a:lnTo>
                  <a:lnTo>
                    <a:pt x="1093" y="14"/>
                  </a:lnTo>
                  <a:lnTo>
                    <a:pt x="1169" y="30"/>
                  </a:lnTo>
                  <a:lnTo>
                    <a:pt x="1243" y="53"/>
                  </a:lnTo>
                  <a:lnTo>
                    <a:pt x="1315" y="81"/>
                  </a:lnTo>
                  <a:lnTo>
                    <a:pt x="1383" y="115"/>
                  </a:lnTo>
                  <a:lnTo>
                    <a:pt x="1448" y="155"/>
                  </a:lnTo>
                  <a:lnTo>
                    <a:pt x="1509" y="199"/>
                  </a:lnTo>
                  <a:lnTo>
                    <a:pt x="1567" y="248"/>
                  </a:lnTo>
                  <a:lnTo>
                    <a:pt x="1620" y="301"/>
                  </a:lnTo>
                  <a:lnTo>
                    <a:pt x="1669" y="359"/>
                  </a:lnTo>
                  <a:lnTo>
                    <a:pt x="1713" y="420"/>
                  </a:lnTo>
                  <a:lnTo>
                    <a:pt x="1753" y="485"/>
                  </a:lnTo>
                  <a:lnTo>
                    <a:pt x="1787" y="553"/>
                  </a:lnTo>
                  <a:lnTo>
                    <a:pt x="1815" y="625"/>
                  </a:lnTo>
                  <a:lnTo>
                    <a:pt x="1838" y="699"/>
                  </a:lnTo>
                  <a:lnTo>
                    <a:pt x="1854" y="775"/>
                  </a:lnTo>
                  <a:lnTo>
                    <a:pt x="1865" y="854"/>
                  </a:lnTo>
                  <a:lnTo>
                    <a:pt x="1868" y="934"/>
                  </a:lnTo>
                  <a:lnTo>
                    <a:pt x="1865" y="1015"/>
                  </a:lnTo>
                  <a:lnTo>
                    <a:pt x="1854" y="1093"/>
                  </a:lnTo>
                  <a:lnTo>
                    <a:pt x="1838" y="1169"/>
                  </a:lnTo>
                  <a:lnTo>
                    <a:pt x="1815" y="1243"/>
                  </a:lnTo>
                  <a:lnTo>
                    <a:pt x="1787" y="1315"/>
                  </a:lnTo>
                  <a:lnTo>
                    <a:pt x="1753" y="1383"/>
                  </a:lnTo>
                  <a:lnTo>
                    <a:pt x="1713" y="1448"/>
                  </a:lnTo>
                  <a:lnTo>
                    <a:pt x="1669" y="1509"/>
                  </a:lnTo>
                  <a:lnTo>
                    <a:pt x="1620" y="1567"/>
                  </a:lnTo>
                  <a:lnTo>
                    <a:pt x="1567" y="1620"/>
                  </a:lnTo>
                  <a:lnTo>
                    <a:pt x="1509" y="1669"/>
                  </a:lnTo>
                  <a:lnTo>
                    <a:pt x="1448" y="1713"/>
                  </a:lnTo>
                  <a:lnTo>
                    <a:pt x="1383" y="1753"/>
                  </a:lnTo>
                  <a:lnTo>
                    <a:pt x="1315" y="1787"/>
                  </a:lnTo>
                  <a:lnTo>
                    <a:pt x="1243" y="1815"/>
                  </a:lnTo>
                  <a:lnTo>
                    <a:pt x="1169" y="1838"/>
                  </a:lnTo>
                  <a:lnTo>
                    <a:pt x="1093" y="1854"/>
                  </a:lnTo>
                  <a:lnTo>
                    <a:pt x="1015" y="1865"/>
                  </a:lnTo>
                  <a:lnTo>
                    <a:pt x="934" y="1868"/>
                  </a:lnTo>
                  <a:lnTo>
                    <a:pt x="854" y="1865"/>
                  </a:lnTo>
                  <a:lnTo>
                    <a:pt x="775" y="1854"/>
                  </a:lnTo>
                  <a:lnTo>
                    <a:pt x="699" y="1838"/>
                  </a:lnTo>
                  <a:lnTo>
                    <a:pt x="625" y="1815"/>
                  </a:lnTo>
                  <a:lnTo>
                    <a:pt x="553" y="1787"/>
                  </a:lnTo>
                  <a:lnTo>
                    <a:pt x="485" y="1753"/>
                  </a:lnTo>
                  <a:lnTo>
                    <a:pt x="420" y="1713"/>
                  </a:lnTo>
                  <a:lnTo>
                    <a:pt x="359" y="1669"/>
                  </a:lnTo>
                  <a:lnTo>
                    <a:pt x="301" y="1620"/>
                  </a:lnTo>
                  <a:lnTo>
                    <a:pt x="248" y="1567"/>
                  </a:lnTo>
                  <a:lnTo>
                    <a:pt x="199" y="1509"/>
                  </a:lnTo>
                  <a:lnTo>
                    <a:pt x="155" y="1448"/>
                  </a:lnTo>
                  <a:lnTo>
                    <a:pt x="115" y="1383"/>
                  </a:lnTo>
                  <a:lnTo>
                    <a:pt x="81" y="1315"/>
                  </a:lnTo>
                  <a:lnTo>
                    <a:pt x="53" y="1243"/>
                  </a:lnTo>
                  <a:lnTo>
                    <a:pt x="30" y="1169"/>
                  </a:lnTo>
                  <a:lnTo>
                    <a:pt x="14" y="1093"/>
                  </a:lnTo>
                  <a:lnTo>
                    <a:pt x="3" y="1015"/>
                  </a:lnTo>
                  <a:lnTo>
                    <a:pt x="0" y="934"/>
                  </a:lnTo>
                  <a:lnTo>
                    <a:pt x="3" y="854"/>
                  </a:lnTo>
                  <a:lnTo>
                    <a:pt x="14" y="775"/>
                  </a:lnTo>
                  <a:lnTo>
                    <a:pt x="30" y="699"/>
                  </a:lnTo>
                  <a:lnTo>
                    <a:pt x="53" y="625"/>
                  </a:lnTo>
                  <a:lnTo>
                    <a:pt x="81" y="553"/>
                  </a:lnTo>
                  <a:lnTo>
                    <a:pt x="115" y="485"/>
                  </a:lnTo>
                  <a:lnTo>
                    <a:pt x="155" y="420"/>
                  </a:lnTo>
                  <a:lnTo>
                    <a:pt x="199" y="359"/>
                  </a:lnTo>
                  <a:lnTo>
                    <a:pt x="248" y="301"/>
                  </a:lnTo>
                  <a:lnTo>
                    <a:pt x="301" y="248"/>
                  </a:lnTo>
                  <a:lnTo>
                    <a:pt x="359" y="199"/>
                  </a:lnTo>
                  <a:lnTo>
                    <a:pt x="420" y="155"/>
                  </a:lnTo>
                  <a:lnTo>
                    <a:pt x="485" y="115"/>
                  </a:lnTo>
                  <a:lnTo>
                    <a:pt x="553" y="81"/>
                  </a:lnTo>
                  <a:lnTo>
                    <a:pt x="625" y="53"/>
                  </a:lnTo>
                  <a:lnTo>
                    <a:pt x="699" y="30"/>
                  </a:lnTo>
                  <a:lnTo>
                    <a:pt x="775" y="14"/>
                  </a:lnTo>
                  <a:lnTo>
                    <a:pt x="854" y="3"/>
                  </a:lnTo>
                  <a:lnTo>
                    <a:pt x="9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5403850" y="485775"/>
              <a:ext cx="149225" cy="149225"/>
            </a:xfrm>
            <a:custGeom>
              <a:avLst/>
              <a:gdLst>
                <a:gd name="T0" fmla="*/ 472 w 1036"/>
                <a:gd name="T1" fmla="*/ 210 h 1036"/>
                <a:gd name="T2" fmla="*/ 387 w 1036"/>
                <a:gd name="T3" fmla="*/ 236 h 1036"/>
                <a:gd name="T4" fmla="*/ 314 w 1036"/>
                <a:gd name="T5" fmla="*/ 283 h 1036"/>
                <a:gd name="T6" fmla="*/ 257 w 1036"/>
                <a:gd name="T7" fmla="*/ 348 h 1036"/>
                <a:gd name="T8" fmla="*/ 220 w 1036"/>
                <a:gd name="T9" fmla="*/ 428 h 1036"/>
                <a:gd name="T10" fmla="*/ 207 w 1036"/>
                <a:gd name="T11" fmla="*/ 518 h 1036"/>
                <a:gd name="T12" fmla="*/ 220 w 1036"/>
                <a:gd name="T13" fmla="*/ 608 h 1036"/>
                <a:gd name="T14" fmla="*/ 257 w 1036"/>
                <a:gd name="T15" fmla="*/ 688 h 1036"/>
                <a:gd name="T16" fmla="*/ 314 w 1036"/>
                <a:gd name="T17" fmla="*/ 753 h 1036"/>
                <a:gd name="T18" fmla="*/ 387 w 1036"/>
                <a:gd name="T19" fmla="*/ 800 h 1036"/>
                <a:gd name="T20" fmla="*/ 472 w 1036"/>
                <a:gd name="T21" fmla="*/ 826 h 1036"/>
                <a:gd name="T22" fmla="*/ 564 w 1036"/>
                <a:gd name="T23" fmla="*/ 826 h 1036"/>
                <a:gd name="T24" fmla="*/ 649 w 1036"/>
                <a:gd name="T25" fmla="*/ 800 h 1036"/>
                <a:gd name="T26" fmla="*/ 722 w 1036"/>
                <a:gd name="T27" fmla="*/ 753 h 1036"/>
                <a:gd name="T28" fmla="*/ 779 w 1036"/>
                <a:gd name="T29" fmla="*/ 688 h 1036"/>
                <a:gd name="T30" fmla="*/ 816 w 1036"/>
                <a:gd name="T31" fmla="*/ 608 h 1036"/>
                <a:gd name="T32" fmla="*/ 829 w 1036"/>
                <a:gd name="T33" fmla="*/ 518 h 1036"/>
                <a:gd name="T34" fmla="*/ 816 w 1036"/>
                <a:gd name="T35" fmla="*/ 428 h 1036"/>
                <a:gd name="T36" fmla="*/ 779 w 1036"/>
                <a:gd name="T37" fmla="*/ 348 h 1036"/>
                <a:gd name="T38" fmla="*/ 722 w 1036"/>
                <a:gd name="T39" fmla="*/ 283 h 1036"/>
                <a:gd name="T40" fmla="*/ 649 w 1036"/>
                <a:gd name="T41" fmla="*/ 236 h 1036"/>
                <a:gd name="T42" fmla="*/ 564 w 1036"/>
                <a:gd name="T43" fmla="*/ 210 h 1036"/>
                <a:gd name="T44" fmla="*/ 518 w 1036"/>
                <a:gd name="T45" fmla="*/ 0 h 1036"/>
                <a:gd name="T46" fmla="*/ 630 w 1036"/>
                <a:gd name="T47" fmla="*/ 11 h 1036"/>
                <a:gd name="T48" fmla="*/ 732 w 1036"/>
                <a:gd name="T49" fmla="*/ 46 h 1036"/>
                <a:gd name="T50" fmla="*/ 824 w 1036"/>
                <a:gd name="T51" fmla="*/ 99 h 1036"/>
                <a:gd name="T52" fmla="*/ 903 w 1036"/>
                <a:gd name="T53" fmla="*/ 170 h 1036"/>
                <a:gd name="T54" fmla="*/ 966 w 1036"/>
                <a:gd name="T55" fmla="*/ 256 h 1036"/>
                <a:gd name="T56" fmla="*/ 1011 w 1036"/>
                <a:gd name="T57" fmla="*/ 354 h 1036"/>
                <a:gd name="T58" fmla="*/ 1034 w 1036"/>
                <a:gd name="T59" fmla="*/ 461 h 1036"/>
                <a:gd name="T60" fmla="*/ 1034 w 1036"/>
                <a:gd name="T61" fmla="*/ 575 h 1036"/>
                <a:gd name="T62" fmla="*/ 1011 w 1036"/>
                <a:gd name="T63" fmla="*/ 682 h 1036"/>
                <a:gd name="T64" fmla="*/ 966 w 1036"/>
                <a:gd name="T65" fmla="*/ 780 h 1036"/>
                <a:gd name="T66" fmla="*/ 903 w 1036"/>
                <a:gd name="T67" fmla="*/ 866 h 1036"/>
                <a:gd name="T68" fmla="*/ 824 w 1036"/>
                <a:gd name="T69" fmla="*/ 937 h 1036"/>
                <a:gd name="T70" fmla="*/ 732 w 1036"/>
                <a:gd name="T71" fmla="*/ 990 h 1036"/>
                <a:gd name="T72" fmla="*/ 630 w 1036"/>
                <a:gd name="T73" fmla="*/ 1025 h 1036"/>
                <a:gd name="T74" fmla="*/ 518 w 1036"/>
                <a:gd name="T75" fmla="*/ 1036 h 1036"/>
                <a:gd name="T76" fmla="*/ 406 w 1036"/>
                <a:gd name="T77" fmla="*/ 1025 h 1036"/>
                <a:gd name="T78" fmla="*/ 304 w 1036"/>
                <a:gd name="T79" fmla="*/ 990 h 1036"/>
                <a:gd name="T80" fmla="*/ 212 w 1036"/>
                <a:gd name="T81" fmla="*/ 937 h 1036"/>
                <a:gd name="T82" fmla="*/ 133 w 1036"/>
                <a:gd name="T83" fmla="*/ 866 h 1036"/>
                <a:gd name="T84" fmla="*/ 70 w 1036"/>
                <a:gd name="T85" fmla="*/ 780 h 1036"/>
                <a:gd name="T86" fmla="*/ 25 w 1036"/>
                <a:gd name="T87" fmla="*/ 682 h 1036"/>
                <a:gd name="T88" fmla="*/ 2 w 1036"/>
                <a:gd name="T89" fmla="*/ 575 h 1036"/>
                <a:gd name="T90" fmla="*/ 2 w 1036"/>
                <a:gd name="T91" fmla="*/ 461 h 1036"/>
                <a:gd name="T92" fmla="*/ 25 w 1036"/>
                <a:gd name="T93" fmla="*/ 354 h 1036"/>
                <a:gd name="T94" fmla="*/ 70 w 1036"/>
                <a:gd name="T95" fmla="*/ 256 h 1036"/>
                <a:gd name="T96" fmla="*/ 133 w 1036"/>
                <a:gd name="T97" fmla="*/ 170 h 1036"/>
                <a:gd name="T98" fmla="*/ 212 w 1036"/>
                <a:gd name="T99" fmla="*/ 99 h 1036"/>
                <a:gd name="T100" fmla="*/ 304 w 1036"/>
                <a:gd name="T101" fmla="*/ 46 h 1036"/>
                <a:gd name="T102" fmla="*/ 406 w 1036"/>
                <a:gd name="T103" fmla="*/ 11 h 1036"/>
                <a:gd name="T104" fmla="*/ 518 w 1036"/>
                <a:gd name="T105" fmla="*/ 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1036">
                  <a:moveTo>
                    <a:pt x="518" y="207"/>
                  </a:moveTo>
                  <a:lnTo>
                    <a:pt x="472" y="210"/>
                  </a:lnTo>
                  <a:lnTo>
                    <a:pt x="428" y="220"/>
                  </a:lnTo>
                  <a:lnTo>
                    <a:pt x="387" y="236"/>
                  </a:lnTo>
                  <a:lnTo>
                    <a:pt x="348" y="257"/>
                  </a:lnTo>
                  <a:lnTo>
                    <a:pt x="314" y="283"/>
                  </a:lnTo>
                  <a:lnTo>
                    <a:pt x="283" y="314"/>
                  </a:lnTo>
                  <a:lnTo>
                    <a:pt x="257" y="348"/>
                  </a:lnTo>
                  <a:lnTo>
                    <a:pt x="236" y="387"/>
                  </a:lnTo>
                  <a:lnTo>
                    <a:pt x="220" y="428"/>
                  </a:lnTo>
                  <a:lnTo>
                    <a:pt x="210" y="472"/>
                  </a:lnTo>
                  <a:lnTo>
                    <a:pt x="207" y="518"/>
                  </a:lnTo>
                  <a:lnTo>
                    <a:pt x="210" y="564"/>
                  </a:lnTo>
                  <a:lnTo>
                    <a:pt x="220" y="608"/>
                  </a:lnTo>
                  <a:lnTo>
                    <a:pt x="236" y="649"/>
                  </a:lnTo>
                  <a:lnTo>
                    <a:pt x="257" y="688"/>
                  </a:lnTo>
                  <a:lnTo>
                    <a:pt x="283" y="722"/>
                  </a:lnTo>
                  <a:lnTo>
                    <a:pt x="314" y="753"/>
                  </a:lnTo>
                  <a:lnTo>
                    <a:pt x="348" y="779"/>
                  </a:lnTo>
                  <a:lnTo>
                    <a:pt x="387" y="800"/>
                  </a:lnTo>
                  <a:lnTo>
                    <a:pt x="428" y="816"/>
                  </a:lnTo>
                  <a:lnTo>
                    <a:pt x="472" y="826"/>
                  </a:lnTo>
                  <a:lnTo>
                    <a:pt x="518" y="829"/>
                  </a:lnTo>
                  <a:lnTo>
                    <a:pt x="564" y="826"/>
                  </a:lnTo>
                  <a:lnTo>
                    <a:pt x="608" y="816"/>
                  </a:lnTo>
                  <a:lnTo>
                    <a:pt x="649" y="800"/>
                  </a:lnTo>
                  <a:lnTo>
                    <a:pt x="688" y="779"/>
                  </a:lnTo>
                  <a:lnTo>
                    <a:pt x="722" y="753"/>
                  </a:lnTo>
                  <a:lnTo>
                    <a:pt x="753" y="722"/>
                  </a:lnTo>
                  <a:lnTo>
                    <a:pt x="779" y="688"/>
                  </a:lnTo>
                  <a:lnTo>
                    <a:pt x="800" y="649"/>
                  </a:lnTo>
                  <a:lnTo>
                    <a:pt x="816" y="608"/>
                  </a:lnTo>
                  <a:lnTo>
                    <a:pt x="826" y="564"/>
                  </a:lnTo>
                  <a:lnTo>
                    <a:pt x="829" y="518"/>
                  </a:lnTo>
                  <a:lnTo>
                    <a:pt x="826" y="472"/>
                  </a:lnTo>
                  <a:lnTo>
                    <a:pt x="816" y="428"/>
                  </a:lnTo>
                  <a:lnTo>
                    <a:pt x="800" y="387"/>
                  </a:lnTo>
                  <a:lnTo>
                    <a:pt x="779" y="348"/>
                  </a:lnTo>
                  <a:lnTo>
                    <a:pt x="753" y="314"/>
                  </a:lnTo>
                  <a:lnTo>
                    <a:pt x="722" y="283"/>
                  </a:lnTo>
                  <a:lnTo>
                    <a:pt x="688" y="257"/>
                  </a:lnTo>
                  <a:lnTo>
                    <a:pt x="649" y="236"/>
                  </a:lnTo>
                  <a:lnTo>
                    <a:pt x="608" y="220"/>
                  </a:lnTo>
                  <a:lnTo>
                    <a:pt x="564" y="210"/>
                  </a:lnTo>
                  <a:lnTo>
                    <a:pt x="518" y="207"/>
                  </a:lnTo>
                  <a:close/>
                  <a:moveTo>
                    <a:pt x="518" y="0"/>
                  </a:moveTo>
                  <a:lnTo>
                    <a:pt x="575" y="2"/>
                  </a:lnTo>
                  <a:lnTo>
                    <a:pt x="630" y="11"/>
                  </a:lnTo>
                  <a:lnTo>
                    <a:pt x="682" y="25"/>
                  </a:lnTo>
                  <a:lnTo>
                    <a:pt x="732" y="46"/>
                  </a:lnTo>
                  <a:lnTo>
                    <a:pt x="780" y="70"/>
                  </a:lnTo>
                  <a:lnTo>
                    <a:pt x="824" y="99"/>
                  </a:lnTo>
                  <a:lnTo>
                    <a:pt x="866" y="133"/>
                  </a:lnTo>
                  <a:lnTo>
                    <a:pt x="903" y="170"/>
                  </a:lnTo>
                  <a:lnTo>
                    <a:pt x="937" y="212"/>
                  </a:lnTo>
                  <a:lnTo>
                    <a:pt x="966" y="256"/>
                  </a:lnTo>
                  <a:lnTo>
                    <a:pt x="990" y="304"/>
                  </a:lnTo>
                  <a:lnTo>
                    <a:pt x="1011" y="354"/>
                  </a:lnTo>
                  <a:lnTo>
                    <a:pt x="1025" y="406"/>
                  </a:lnTo>
                  <a:lnTo>
                    <a:pt x="1034" y="461"/>
                  </a:lnTo>
                  <a:lnTo>
                    <a:pt x="1036" y="518"/>
                  </a:lnTo>
                  <a:lnTo>
                    <a:pt x="1034" y="575"/>
                  </a:lnTo>
                  <a:lnTo>
                    <a:pt x="1025" y="630"/>
                  </a:lnTo>
                  <a:lnTo>
                    <a:pt x="1011" y="682"/>
                  </a:lnTo>
                  <a:lnTo>
                    <a:pt x="990" y="732"/>
                  </a:lnTo>
                  <a:lnTo>
                    <a:pt x="966" y="780"/>
                  </a:lnTo>
                  <a:lnTo>
                    <a:pt x="937" y="824"/>
                  </a:lnTo>
                  <a:lnTo>
                    <a:pt x="903" y="866"/>
                  </a:lnTo>
                  <a:lnTo>
                    <a:pt x="866" y="903"/>
                  </a:lnTo>
                  <a:lnTo>
                    <a:pt x="824" y="937"/>
                  </a:lnTo>
                  <a:lnTo>
                    <a:pt x="780" y="966"/>
                  </a:lnTo>
                  <a:lnTo>
                    <a:pt x="732" y="990"/>
                  </a:lnTo>
                  <a:lnTo>
                    <a:pt x="682" y="1011"/>
                  </a:lnTo>
                  <a:lnTo>
                    <a:pt x="630" y="1025"/>
                  </a:lnTo>
                  <a:lnTo>
                    <a:pt x="575" y="1034"/>
                  </a:lnTo>
                  <a:lnTo>
                    <a:pt x="518" y="1036"/>
                  </a:lnTo>
                  <a:lnTo>
                    <a:pt x="461" y="1034"/>
                  </a:lnTo>
                  <a:lnTo>
                    <a:pt x="406" y="1025"/>
                  </a:lnTo>
                  <a:lnTo>
                    <a:pt x="354" y="1011"/>
                  </a:lnTo>
                  <a:lnTo>
                    <a:pt x="304" y="990"/>
                  </a:lnTo>
                  <a:lnTo>
                    <a:pt x="256" y="966"/>
                  </a:lnTo>
                  <a:lnTo>
                    <a:pt x="212" y="937"/>
                  </a:lnTo>
                  <a:lnTo>
                    <a:pt x="170" y="903"/>
                  </a:lnTo>
                  <a:lnTo>
                    <a:pt x="133" y="866"/>
                  </a:lnTo>
                  <a:lnTo>
                    <a:pt x="99" y="824"/>
                  </a:lnTo>
                  <a:lnTo>
                    <a:pt x="70" y="780"/>
                  </a:lnTo>
                  <a:lnTo>
                    <a:pt x="46" y="732"/>
                  </a:lnTo>
                  <a:lnTo>
                    <a:pt x="25" y="682"/>
                  </a:lnTo>
                  <a:lnTo>
                    <a:pt x="11" y="630"/>
                  </a:lnTo>
                  <a:lnTo>
                    <a:pt x="2" y="575"/>
                  </a:lnTo>
                  <a:lnTo>
                    <a:pt x="0" y="518"/>
                  </a:lnTo>
                  <a:lnTo>
                    <a:pt x="2" y="461"/>
                  </a:lnTo>
                  <a:lnTo>
                    <a:pt x="11" y="406"/>
                  </a:lnTo>
                  <a:lnTo>
                    <a:pt x="25" y="354"/>
                  </a:lnTo>
                  <a:lnTo>
                    <a:pt x="46" y="304"/>
                  </a:lnTo>
                  <a:lnTo>
                    <a:pt x="70" y="256"/>
                  </a:lnTo>
                  <a:lnTo>
                    <a:pt x="99" y="212"/>
                  </a:lnTo>
                  <a:lnTo>
                    <a:pt x="133" y="170"/>
                  </a:lnTo>
                  <a:lnTo>
                    <a:pt x="170" y="133"/>
                  </a:lnTo>
                  <a:lnTo>
                    <a:pt x="212" y="99"/>
                  </a:lnTo>
                  <a:lnTo>
                    <a:pt x="256" y="70"/>
                  </a:lnTo>
                  <a:lnTo>
                    <a:pt x="304" y="46"/>
                  </a:lnTo>
                  <a:lnTo>
                    <a:pt x="354" y="25"/>
                  </a:lnTo>
                  <a:lnTo>
                    <a:pt x="406" y="11"/>
                  </a:lnTo>
                  <a:lnTo>
                    <a:pt x="461" y="2"/>
                  </a:lnTo>
                  <a:lnTo>
                    <a:pt x="5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sp>
        <p:nvSpPr>
          <p:cNvPr id="84" name="Freeform 195"/>
          <p:cNvSpPr>
            <a:spLocks noEditPoints="1"/>
          </p:cNvSpPr>
          <p:nvPr/>
        </p:nvSpPr>
        <p:spPr bwMode="auto">
          <a:xfrm>
            <a:off x="11764636" y="10023376"/>
            <a:ext cx="551958" cy="811133"/>
          </a:xfrm>
          <a:custGeom>
            <a:avLst/>
            <a:gdLst>
              <a:gd name="T0" fmla="*/ 2129 w 2302"/>
              <a:gd name="T1" fmla="*/ 2365 h 3381"/>
              <a:gd name="T2" fmla="*/ 2042 w 2302"/>
              <a:gd name="T3" fmla="*/ 2202 h 3381"/>
              <a:gd name="T4" fmla="*/ 320 w 2302"/>
              <a:gd name="T5" fmla="*/ 2161 h 3381"/>
              <a:gd name="T6" fmla="*/ 194 w 2302"/>
              <a:gd name="T7" fmla="*/ 2292 h 3381"/>
              <a:gd name="T8" fmla="*/ 355 w 2302"/>
              <a:gd name="T9" fmla="*/ 2735 h 3381"/>
              <a:gd name="T10" fmla="*/ 1093 w 2302"/>
              <a:gd name="T11" fmla="*/ 2159 h 3381"/>
              <a:gd name="T12" fmla="*/ 1058 w 2302"/>
              <a:gd name="T13" fmla="*/ 2912 h 3381"/>
              <a:gd name="T14" fmla="*/ 1091 w 2302"/>
              <a:gd name="T15" fmla="*/ 3014 h 3381"/>
              <a:gd name="T16" fmla="*/ 1167 w 2302"/>
              <a:gd name="T17" fmla="*/ 3100 h 3381"/>
              <a:gd name="T18" fmla="*/ 1231 w 2302"/>
              <a:gd name="T19" fmla="*/ 2964 h 3381"/>
              <a:gd name="T20" fmla="*/ 1241 w 2302"/>
              <a:gd name="T21" fmla="*/ 2226 h 3381"/>
              <a:gd name="T22" fmla="*/ 1171 w 2302"/>
              <a:gd name="T23" fmla="*/ 2135 h 3381"/>
              <a:gd name="T24" fmla="*/ 1300 w 2302"/>
              <a:gd name="T25" fmla="*/ 2013 h 3381"/>
              <a:gd name="T26" fmla="*/ 1403 w 2302"/>
              <a:gd name="T27" fmla="*/ 2171 h 3381"/>
              <a:gd name="T28" fmla="*/ 1776 w 2302"/>
              <a:gd name="T29" fmla="*/ 1597 h 3381"/>
              <a:gd name="T30" fmla="*/ 888 w 2302"/>
              <a:gd name="T31" fmla="*/ 2252 h 3381"/>
              <a:gd name="T32" fmla="*/ 950 w 2302"/>
              <a:gd name="T33" fmla="*/ 2066 h 3381"/>
              <a:gd name="T34" fmla="*/ 1066 w 2302"/>
              <a:gd name="T35" fmla="*/ 1597 h 3381"/>
              <a:gd name="T36" fmla="*/ 567 w 2302"/>
              <a:gd name="T37" fmla="*/ 1151 h 3381"/>
              <a:gd name="T38" fmla="*/ 1767 w 2302"/>
              <a:gd name="T39" fmla="*/ 1341 h 3381"/>
              <a:gd name="T40" fmla="*/ 1674 w 2302"/>
              <a:gd name="T41" fmla="*/ 953 h 3381"/>
              <a:gd name="T42" fmla="*/ 1102 w 2302"/>
              <a:gd name="T43" fmla="*/ 241 h 3381"/>
              <a:gd name="T44" fmla="*/ 935 w 2302"/>
              <a:gd name="T45" fmla="*/ 422 h 3381"/>
              <a:gd name="T46" fmla="*/ 737 w 2302"/>
              <a:gd name="T47" fmla="*/ 713 h 3381"/>
              <a:gd name="T48" fmla="*/ 1412 w 2302"/>
              <a:gd name="T49" fmla="*/ 479 h 3381"/>
              <a:gd name="T50" fmla="*/ 1231 w 2302"/>
              <a:gd name="T51" fmla="*/ 272 h 3381"/>
              <a:gd name="T52" fmla="*/ 1161 w 2302"/>
              <a:gd name="T53" fmla="*/ 0 h 3381"/>
              <a:gd name="T54" fmla="*/ 1226 w 2302"/>
              <a:gd name="T55" fmla="*/ 36 h 3381"/>
              <a:gd name="T56" fmla="*/ 1337 w 2302"/>
              <a:gd name="T57" fmla="*/ 136 h 3381"/>
              <a:gd name="T58" fmla="*/ 1502 w 2302"/>
              <a:gd name="T59" fmla="*/ 318 h 3381"/>
              <a:gd name="T60" fmla="*/ 1748 w 2302"/>
              <a:gd name="T61" fmla="*/ 698 h 3381"/>
              <a:gd name="T62" fmla="*/ 1918 w 2302"/>
              <a:gd name="T63" fmla="*/ 1200 h 3381"/>
              <a:gd name="T64" fmla="*/ 1996 w 2302"/>
              <a:gd name="T65" fmla="*/ 1982 h 3381"/>
              <a:gd name="T66" fmla="*/ 2200 w 2302"/>
              <a:gd name="T67" fmla="*/ 2122 h 3381"/>
              <a:gd name="T68" fmla="*/ 2299 w 2302"/>
              <a:gd name="T69" fmla="*/ 2350 h 3381"/>
              <a:gd name="T70" fmla="*/ 2278 w 2302"/>
              <a:gd name="T71" fmla="*/ 3355 h 3381"/>
              <a:gd name="T72" fmla="*/ 2196 w 2302"/>
              <a:gd name="T73" fmla="*/ 3378 h 3381"/>
              <a:gd name="T74" fmla="*/ 1783 w 2302"/>
              <a:gd name="T75" fmla="*/ 2793 h 3381"/>
              <a:gd name="T76" fmla="*/ 1414 w 2302"/>
              <a:gd name="T77" fmla="*/ 2912 h 3381"/>
              <a:gd name="T78" fmla="*/ 1369 w 2302"/>
              <a:gd name="T79" fmla="*/ 3078 h 3381"/>
              <a:gd name="T80" fmla="*/ 1279 w 2302"/>
              <a:gd name="T81" fmla="*/ 3250 h 3381"/>
              <a:gd name="T82" fmla="*/ 1208 w 2302"/>
              <a:gd name="T83" fmla="*/ 3359 h 3381"/>
              <a:gd name="T84" fmla="*/ 1111 w 2302"/>
              <a:gd name="T85" fmla="*/ 3370 h 3381"/>
              <a:gd name="T86" fmla="*/ 1039 w 2302"/>
              <a:gd name="T87" fmla="*/ 3279 h 3381"/>
              <a:gd name="T88" fmla="*/ 950 w 2302"/>
              <a:gd name="T89" fmla="*/ 3114 h 3381"/>
              <a:gd name="T90" fmla="*/ 890 w 2302"/>
              <a:gd name="T91" fmla="*/ 2941 h 3381"/>
              <a:gd name="T92" fmla="*/ 524 w 2302"/>
              <a:gd name="T93" fmla="*/ 2777 h 3381"/>
              <a:gd name="T94" fmla="*/ 124 w 2302"/>
              <a:gd name="T95" fmla="*/ 3371 h 3381"/>
              <a:gd name="T96" fmla="*/ 40 w 2302"/>
              <a:gd name="T97" fmla="*/ 3368 h 3381"/>
              <a:gd name="T98" fmla="*/ 0 w 2302"/>
              <a:gd name="T99" fmla="*/ 2404 h 3381"/>
              <a:gd name="T100" fmla="*/ 72 w 2302"/>
              <a:gd name="T101" fmla="*/ 2162 h 3381"/>
              <a:gd name="T102" fmla="*/ 259 w 2302"/>
              <a:gd name="T103" fmla="*/ 2001 h 3381"/>
              <a:gd name="T104" fmla="*/ 368 w 2302"/>
              <a:gd name="T105" fmla="*/ 1303 h 3381"/>
              <a:gd name="T106" fmla="*/ 507 w 2302"/>
              <a:gd name="T107" fmla="*/ 796 h 3381"/>
              <a:gd name="T108" fmla="*/ 763 w 2302"/>
              <a:gd name="T109" fmla="*/ 365 h 3381"/>
              <a:gd name="T110" fmla="*/ 935 w 2302"/>
              <a:gd name="T111" fmla="*/ 166 h 3381"/>
              <a:gd name="T112" fmla="*/ 1060 w 2302"/>
              <a:gd name="T113" fmla="*/ 50 h 3381"/>
              <a:gd name="T114" fmla="*/ 1119 w 2302"/>
              <a:gd name="T115" fmla="*/ 5 h 3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302" h="3381">
                <a:moveTo>
                  <a:pt x="1947" y="2146"/>
                </a:moveTo>
                <a:lnTo>
                  <a:pt x="1947" y="2735"/>
                </a:lnTo>
                <a:lnTo>
                  <a:pt x="2131" y="3014"/>
                </a:lnTo>
                <a:lnTo>
                  <a:pt x="2131" y="2404"/>
                </a:lnTo>
                <a:lnTo>
                  <a:pt x="2129" y="2365"/>
                </a:lnTo>
                <a:lnTo>
                  <a:pt x="2121" y="2327"/>
                </a:lnTo>
                <a:lnTo>
                  <a:pt x="2108" y="2292"/>
                </a:lnTo>
                <a:lnTo>
                  <a:pt x="2090" y="2259"/>
                </a:lnTo>
                <a:lnTo>
                  <a:pt x="2068" y="2229"/>
                </a:lnTo>
                <a:lnTo>
                  <a:pt x="2042" y="2202"/>
                </a:lnTo>
                <a:lnTo>
                  <a:pt x="2013" y="2179"/>
                </a:lnTo>
                <a:lnTo>
                  <a:pt x="1981" y="2161"/>
                </a:lnTo>
                <a:lnTo>
                  <a:pt x="1947" y="2146"/>
                </a:lnTo>
                <a:close/>
                <a:moveTo>
                  <a:pt x="355" y="2146"/>
                </a:moveTo>
                <a:lnTo>
                  <a:pt x="320" y="2161"/>
                </a:lnTo>
                <a:lnTo>
                  <a:pt x="288" y="2179"/>
                </a:lnTo>
                <a:lnTo>
                  <a:pt x="260" y="2202"/>
                </a:lnTo>
                <a:lnTo>
                  <a:pt x="233" y="2229"/>
                </a:lnTo>
                <a:lnTo>
                  <a:pt x="211" y="2259"/>
                </a:lnTo>
                <a:lnTo>
                  <a:pt x="194" y="2292"/>
                </a:lnTo>
                <a:lnTo>
                  <a:pt x="181" y="2327"/>
                </a:lnTo>
                <a:lnTo>
                  <a:pt x="172" y="2365"/>
                </a:lnTo>
                <a:lnTo>
                  <a:pt x="169" y="2404"/>
                </a:lnTo>
                <a:lnTo>
                  <a:pt x="169" y="3014"/>
                </a:lnTo>
                <a:lnTo>
                  <a:pt x="355" y="2735"/>
                </a:lnTo>
                <a:lnTo>
                  <a:pt x="355" y="2146"/>
                </a:lnTo>
                <a:close/>
                <a:moveTo>
                  <a:pt x="1151" y="2132"/>
                </a:moveTo>
                <a:lnTo>
                  <a:pt x="1130" y="2135"/>
                </a:lnTo>
                <a:lnTo>
                  <a:pt x="1111" y="2144"/>
                </a:lnTo>
                <a:lnTo>
                  <a:pt x="1093" y="2159"/>
                </a:lnTo>
                <a:lnTo>
                  <a:pt x="1079" y="2177"/>
                </a:lnTo>
                <a:lnTo>
                  <a:pt x="1068" y="2200"/>
                </a:lnTo>
                <a:lnTo>
                  <a:pt x="1061" y="2226"/>
                </a:lnTo>
                <a:lnTo>
                  <a:pt x="1058" y="2252"/>
                </a:lnTo>
                <a:lnTo>
                  <a:pt x="1058" y="2912"/>
                </a:lnTo>
                <a:lnTo>
                  <a:pt x="1060" y="2926"/>
                </a:lnTo>
                <a:lnTo>
                  <a:pt x="1064" y="2944"/>
                </a:lnTo>
                <a:lnTo>
                  <a:pt x="1071" y="2964"/>
                </a:lnTo>
                <a:lnTo>
                  <a:pt x="1080" y="2988"/>
                </a:lnTo>
                <a:lnTo>
                  <a:pt x="1091" y="3014"/>
                </a:lnTo>
                <a:lnTo>
                  <a:pt x="1104" y="3042"/>
                </a:lnTo>
                <a:lnTo>
                  <a:pt x="1118" y="3070"/>
                </a:lnTo>
                <a:lnTo>
                  <a:pt x="1134" y="3100"/>
                </a:lnTo>
                <a:lnTo>
                  <a:pt x="1151" y="3131"/>
                </a:lnTo>
                <a:lnTo>
                  <a:pt x="1167" y="3100"/>
                </a:lnTo>
                <a:lnTo>
                  <a:pt x="1184" y="3070"/>
                </a:lnTo>
                <a:lnTo>
                  <a:pt x="1198" y="3042"/>
                </a:lnTo>
                <a:lnTo>
                  <a:pt x="1210" y="3014"/>
                </a:lnTo>
                <a:lnTo>
                  <a:pt x="1222" y="2988"/>
                </a:lnTo>
                <a:lnTo>
                  <a:pt x="1231" y="2964"/>
                </a:lnTo>
                <a:lnTo>
                  <a:pt x="1238" y="2944"/>
                </a:lnTo>
                <a:lnTo>
                  <a:pt x="1242" y="2926"/>
                </a:lnTo>
                <a:lnTo>
                  <a:pt x="1243" y="2912"/>
                </a:lnTo>
                <a:lnTo>
                  <a:pt x="1243" y="2252"/>
                </a:lnTo>
                <a:lnTo>
                  <a:pt x="1241" y="2226"/>
                </a:lnTo>
                <a:lnTo>
                  <a:pt x="1234" y="2200"/>
                </a:lnTo>
                <a:lnTo>
                  <a:pt x="1223" y="2177"/>
                </a:lnTo>
                <a:lnTo>
                  <a:pt x="1208" y="2159"/>
                </a:lnTo>
                <a:lnTo>
                  <a:pt x="1191" y="2144"/>
                </a:lnTo>
                <a:lnTo>
                  <a:pt x="1171" y="2135"/>
                </a:lnTo>
                <a:lnTo>
                  <a:pt x="1151" y="2132"/>
                </a:lnTo>
                <a:close/>
                <a:moveTo>
                  <a:pt x="1236" y="1597"/>
                </a:moveTo>
                <a:lnTo>
                  <a:pt x="1236" y="1977"/>
                </a:lnTo>
                <a:lnTo>
                  <a:pt x="1269" y="1993"/>
                </a:lnTo>
                <a:lnTo>
                  <a:pt x="1300" y="2013"/>
                </a:lnTo>
                <a:lnTo>
                  <a:pt x="1327" y="2038"/>
                </a:lnTo>
                <a:lnTo>
                  <a:pt x="1352" y="2066"/>
                </a:lnTo>
                <a:lnTo>
                  <a:pt x="1374" y="2098"/>
                </a:lnTo>
                <a:lnTo>
                  <a:pt x="1390" y="2133"/>
                </a:lnTo>
                <a:lnTo>
                  <a:pt x="1403" y="2171"/>
                </a:lnTo>
                <a:lnTo>
                  <a:pt x="1411" y="2210"/>
                </a:lnTo>
                <a:lnTo>
                  <a:pt x="1414" y="2252"/>
                </a:lnTo>
                <a:lnTo>
                  <a:pt x="1414" y="2500"/>
                </a:lnTo>
                <a:lnTo>
                  <a:pt x="1776" y="2500"/>
                </a:lnTo>
                <a:lnTo>
                  <a:pt x="1776" y="1597"/>
                </a:lnTo>
                <a:lnTo>
                  <a:pt x="1236" y="1597"/>
                </a:lnTo>
                <a:close/>
                <a:moveTo>
                  <a:pt x="526" y="1597"/>
                </a:moveTo>
                <a:lnTo>
                  <a:pt x="526" y="2500"/>
                </a:lnTo>
                <a:lnTo>
                  <a:pt x="888" y="2500"/>
                </a:lnTo>
                <a:lnTo>
                  <a:pt x="888" y="2252"/>
                </a:lnTo>
                <a:lnTo>
                  <a:pt x="891" y="2210"/>
                </a:lnTo>
                <a:lnTo>
                  <a:pt x="898" y="2171"/>
                </a:lnTo>
                <a:lnTo>
                  <a:pt x="912" y="2133"/>
                </a:lnTo>
                <a:lnTo>
                  <a:pt x="928" y="2098"/>
                </a:lnTo>
                <a:lnTo>
                  <a:pt x="950" y="2066"/>
                </a:lnTo>
                <a:lnTo>
                  <a:pt x="974" y="2038"/>
                </a:lnTo>
                <a:lnTo>
                  <a:pt x="1002" y="2013"/>
                </a:lnTo>
                <a:lnTo>
                  <a:pt x="1033" y="1993"/>
                </a:lnTo>
                <a:lnTo>
                  <a:pt x="1066" y="1977"/>
                </a:lnTo>
                <a:lnTo>
                  <a:pt x="1066" y="1597"/>
                </a:lnTo>
                <a:lnTo>
                  <a:pt x="526" y="1597"/>
                </a:lnTo>
                <a:close/>
                <a:moveTo>
                  <a:pt x="654" y="883"/>
                </a:moveTo>
                <a:lnTo>
                  <a:pt x="619" y="972"/>
                </a:lnTo>
                <a:lnTo>
                  <a:pt x="590" y="1061"/>
                </a:lnTo>
                <a:lnTo>
                  <a:pt x="567" y="1151"/>
                </a:lnTo>
                <a:lnTo>
                  <a:pt x="548" y="1242"/>
                </a:lnTo>
                <a:lnTo>
                  <a:pt x="535" y="1333"/>
                </a:lnTo>
                <a:lnTo>
                  <a:pt x="528" y="1426"/>
                </a:lnTo>
                <a:lnTo>
                  <a:pt x="1774" y="1426"/>
                </a:lnTo>
                <a:lnTo>
                  <a:pt x="1767" y="1341"/>
                </a:lnTo>
                <a:lnTo>
                  <a:pt x="1756" y="1258"/>
                </a:lnTo>
                <a:lnTo>
                  <a:pt x="1740" y="1178"/>
                </a:lnTo>
                <a:lnTo>
                  <a:pt x="1722" y="1100"/>
                </a:lnTo>
                <a:lnTo>
                  <a:pt x="1699" y="1025"/>
                </a:lnTo>
                <a:lnTo>
                  <a:pt x="1674" y="953"/>
                </a:lnTo>
                <a:lnTo>
                  <a:pt x="1647" y="883"/>
                </a:lnTo>
                <a:lnTo>
                  <a:pt x="654" y="883"/>
                </a:lnTo>
                <a:close/>
                <a:moveTo>
                  <a:pt x="1151" y="196"/>
                </a:moveTo>
                <a:lnTo>
                  <a:pt x="1128" y="216"/>
                </a:lnTo>
                <a:lnTo>
                  <a:pt x="1102" y="241"/>
                </a:lnTo>
                <a:lnTo>
                  <a:pt x="1073" y="270"/>
                </a:lnTo>
                <a:lnTo>
                  <a:pt x="1041" y="302"/>
                </a:lnTo>
                <a:lnTo>
                  <a:pt x="1007" y="338"/>
                </a:lnTo>
                <a:lnTo>
                  <a:pt x="972" y="378"/>
                </a:lnTo>
                <a:lnTo>
                  <a:pt x="935" y="422"/>
                </a:lnTo>
                <a:lnTo>
                  <a:pt x="898" y="468"/>
                </a:lnTo>
                <a:lnTo>
                  <a:pt x="861" y="518"/>
                </a:lnTo>
                <a:lnTo>
                  <a:pt x="816" y="582"/>
                </a:lnTo>
                <a:lnTo>
                  <a:pt x="775" y="647"/>
                </a:lnTo>
                <a:lnTo>
                  <a:pt x="737" y="713"/>
                </a:lnTo>
                <a:lnTo>
                  <a:pt x="1564" y="713"/>
                </a:lnTo>
                <a:lnTo>
                  <a:pt x="1527" y="649"/>
                </a:lnTo>
                <a:lnTo>
                  <a:pt x="1489" y="589"/>
                </a:lnTo>
                <a:lnTo>
                  <a:pt x="1450" y="533"/>
                </a:lnTo>
                <a:lnTo>
                  <a:pt x="1412" y="479"/>
                </a:lnTo>
                <a:lnTo>
                  <a:pt x="1373" y="431"/>
                </a:lnTo>
                <a:lnTo>
                  <a:pt x="1336" y="385"/>
                </a:lnTo>
                <a:lnTo>
                  <a:pt x="1299" y="343"/>
                </a:lnTo>
                <a:lnTo>
                  <a:pt x="1264" y="306"/>
                </a:lnTo>
                <a:lnTo>
                  <a:pt x="1231" y="272"/>
                </a:lnTo>
                <a:lnTo>
                  <a:pt x="1201" y="242"/>
                </a:lnTo>
                <a:lnTo>
                  <a:pt x="1175" y="218"/>
                </a:lnTo>
                <a:lnTo>
                  <a:pt x="1151" y="196"/>
                </a:lnTo>
                <a:close/>
                <a:moveTo>
                  <a:pt x="1140" y="0"/>
                </a:moveTo>
                <a:lnTo>
                  <a:pt x="1161" y="0"/>
                </a:lnTo>
                <a:lnTo>
                  <a:pt x="1183" y="5"/>
                </a:lnTo>
                <a:lnTo>
                  <a:pt x="1202" y="17"/>
                </a:lnTo>
                <a:lnTo>
                  <a:pt x="1205" y="20"/>
                </a:lnTo>
                <a:lnTo>
                  <a:pt x="1214" y="26"/>
                </a:lnTo>
                <a:lnTo>
                  <a:pt x="1226" y="36"/>
                </a:lnTo>
                <a:lnTo>
                  <a:pt x="1242" y="50"/>
                </a:lnTo>
                <a:lnTo>
                  <a:pt x="1262" y="66"/>
                </a:lnTo>
                <a:lnTo>
                  <a:pt x="1283" y="86"/>
                </a:lnTo>
                <a:lnTo>
                  <a:pt x="1309" y="109"/>
                </a:lnTo>
                <a:lnTo>
                  <a:pt x="1337" y="136"/>
                </a:lnTo>
                <a:lnTo>
                  <a:pt x="1366" y="166"/>
                </a:lnTo>
                <a:lnTo>
                  <a:pt x="1398" y="200"/>
                </a:lnTo>
                <a:lnTo>
                  <a:pt x="1432" y="236"/>
                </a:lnTo>
                <a:lnTo>
                  <a:pt x="1467" y="276"/>
                </a:lnTo>
                <a:lnTo>
                  <a:pt x="1502" y="318"/>
                </a:lnTo>
                <a:lnTo>
                  <a:pt x="1538" y="365"/>
                </a:lnTo>
                <a:lnTo>
                  <a:pt x="1575" y="413"/>
                </a:lnTo>
                <a:lnTo>
                  <a:pt x="1639" y="506"/>
                </a:lnTo>
                <a:lnTo>
                  <a:pt x="1696" y="601"/>
                </a:lnTo>
                <a:lnTo>
                  <a:pt x="1748" y="698"/>
                </a:lnTo>
                <a:lnTo>
                  <a:pt x="1794" y="796"/>
                </a:lnTo>
                <a:lnTo>
                  <a:pt x="1835" y="894"/>
                </a:lnTo>
                <a:lnTo>
                  <a:pt x="1869" y="995"/>
                </a:lnTo>
                <a:lnTo>
                  <a:pt x="1896" y="1097"/>
                </a:lnTo>
                <a:lnTo>
                  <a:pt x="1918" y="1200"/>
                </a:lnTo>
                <a:lnTo>
                  <a:pt x="1934" y="1303"/>
                </a:lnTo>
                <a:lnTo>
                  <a:pt x="1943" y="1408"/>
                </a:lnTo>
                <a:lnTo>
                  <a:pt x="1947" y="1512"/>
                </a:lnTo>
                <a:lnTo>
                  <a:pt x="1947" y="1970"/>
                </a:lnTo>
                <a:lnTo>
                  <a:pt x="1996" y="1982"/>
                </a:lnTo>
                <a:lnTo>
                  <a:pt x="2043" y="2001"/>
                </a:lnTo>
                <a:lnTo>
                  <a:pt x="2087" y="2025"/>
                </a:lnTo>
                <a:lnTo>
                  <a:pt x="2128" y="2052"/>
                </a:lnTo>
                <a:lnTo>
                  <a:pt x="2166" y="2084"/>
                </a:lnTo>
                <a:lnTo>
                  <a:pt x="2200" y="2122"/>
                </a:lnTo>
                <a:lnTo>
                  <a:pt x="2230" y="2162"/>
                </a:lnTo>
                <a:lnTo>
                  <a:pt x="2255" y="2205"/>
                </a:lnTo>
                <a:lnTo>
                  <a:pt x="2275" y="2251"/>
                </a:lnTo>
                <a:lnTo>
                  <a:pt x="2289" y="2300"/>
                </a:lnTo>
                <a:lnTo>
                  <a:pt x="2299" y="2350"/>
                </a:lnTo>
                <a:lnTo>
                  <a:pt x="2302" y="2404"/>
                </a:lnTo>
                <a:lnTo>
                  <a:pt x="2302" y="3295"/>
                </a:lnTo>
                <a:lnTo>
                  <a:pt x="2299" y="3318"/>
                </a:lnTo>
                <a:lnTo>
                  <a:pt x="2292" y="3337"/>
                </a:lnTo>
                <a:lnTo>
                  <a:pt x="2278" y="3355"/>
                </a:lnTo>
                <a:lnTo>
                  <a:pt x="2262" y="3368"/>
                </a:lnTo>
                <a:lnTo>
                  <a:pt x="2241" y="3377"/>
                </a:lnTo>
                <a:lnTo>
                  <a:pt x="2229" y="3380"/>
                </a:lnTo>
                <a:lnTo>
                  <a:pt x="2217" y="3381"/>
                </a:lnTo>
                <a:lnTo>
                  <a:pt x="2196" y="3378"/>
                </a:lnTo>
                <a:lnTo>
                  <a:pt x="2178" y="3371"/>
                </a:lnTo>
                <a:lnTo>
                  <a:pt x="2160" y="3359"/>
                </a:lnTo>
                <a:lnTo>
                  <a:pt x="2146" y="3342"/>
                </a:lnTo>
                <a:lnTo>
                  <a:pt x="1791" y="2808"/>
                </a:lnTo>
                <a:lnTo>
                  <a:pt x="1783" y="2793"/>
                </a:lnTo>
                <a:lnTo>
                  <a:pt x="1778" y="2777"/>
                </a:lnTo>
                <a:lnTo>
                  <a:pt x="1776" y="2760"/>
                </a:lnTo>
                <a:lnTo>
                  <a:pt x="1776" y="2670"/>
                </a:lnTo>
                <a:lnTo>
                  <a:pt x="1414" y="2670"/>
                </a:lnTo>
                <a:lnTo>
                  <a:pt x="1414" y="2912"/>
                </a:lnTo>
                <a:lnTo>
                  <a:pt x="1412" y="2941"/>
                </a:lnTo>
                <a:lnTo>
                  <a:pt x="1406" y="2973"/>
                </a:lnTo>
                <a:lnTo>
                  <a:pt x="1396" y="3007"/>
                </a:lnTo>
                <a:lnTo>
                  <a:pt x="1384" y="3042"/>
                </a:lnTo>
                <a:lnTo>
                  <a:pt x="1369" y="3078"/>
                </a:lnTo>
                <a:lnTo>
                  <a:pt x="1352" y="3114"/>
                </a:lnTo>
                <a:lnTo>
                  <a:pt x="1335" y="3150"/>
                </a:lnTo>
                <a:lnTo>
                  <a:pt x="1316" y="3185"/>
                </a:lnTo>
                <a:lnTo>
                  <a:pt x="1298" y="3218"/>
                </a:lnTo>
                <a:lnTo>
                  <a:pt x="1279" y="3250"/>
                </a:lnTo>
                <a:lnTo>
                  <a:pt x="1263" y="3279"/>
                </a:lnTo>
                <a:lnTo>
                  <a:pt x="1246" y="3303"/>
                </a:lnTo>
                <a:lnTo>
                  <a:pt x="1233" y="3325"/>
                </a:lnTo>
                <a:lnTo>
                  <a:pt x="1222" y="3342"/>
                </a:lnTo>
                <a:lnTo>
                  <a:pt x="1208" y="3359"/>
                </a:lnTo>
                <a:lnTo>
                  <a:pt x="1191" y="3370"/>
                </a:lnTo>
                <a:lnTo>
                  <a:pt x="1171" y="3378"/>
                </a:lnTo>
                <a:lnTo>
                  <a:pt x="1151" y="3381"/>
                </a:lnTo>
                <a:lnTo>
                  <a:pt x="1130" y="3378"/>
                </a:lnTo>
                <a:lnTo>
                  <a:pt x="1111" y="3370"/>
                </a:lnTo>
                <a:lnTo>
                  <a:pt x="1093" y="3359"/>
                </a:lnTo>
                <a:lnTo>
                  <a:pt x="1080" y="3342"/>
                </a:lnTo>
                <a:lnTo>
                  <a:pt x="1069" y="3325"/>
                </a:lnTo>
                <a:lnTo>
                  <a:pt x="1055" y="3303"/>
                </a:lnTo>
                <a:lnTo>
                  <a:pt x="1039" y="3279"/>
                </a:lnTo>
                <a:lnTo>
                  <a:pt x="1023" y="3250"/>
                </a:lnTo>
                <a:lnTo>
                  <a:pt x="1004" y="3218"/>
                </a:lnTo>
                <a:lnTo>
                  <a:pt x="986" y="3185"/>
                </a:lnTo>
                <a:lnTo>
                  <a:pt x="967" y="3150"/>
                </a:lnTo>
                <a:lnTo>
                  <a:pt x="950" y="3114"/>
                </a:lnTo>
                <a:lnTo>
                  <a:pt x="933" y="3078"/>
                </a:lnTo>
                <a:lnTo>
                  <a:pt x="918" y="3042"/>
                </a:lnTo>
                <a:lnTo>
                  <a:pt x="906" y="3007"/>
                </a:lnTo>
                <a:lnTo>
                  <a:pt x="896" y="2973"/>
                </a:lnTo>
                <a:lnTo>
                  <a:pt x="890" y="2941"/>
                </a:lnTo>
                <a:lnTo>
                  <a:pt x="888" y="2912"/>
                </a:lnTo>
                <a:lnTo>
                  <a:pt x="888" y="2670"/>
                </a:lnTo>
                <a:lnTo>
                  <a:pt x="526" y="2670"/>
                </a:lnTo>
                <a:lnTo>
                  <a:pt x="526" y="2760"/>
                </a:lnTo>
                <a:lnTo>
                  <a:pt x="524" y="2777"/>
                </a:lnTo>
                <a:lnTo>
                  <a:pt x="518" y="2793"/>
                </a:lnTo>
                <a:lnTo>
                  <a:pt x="511" y="2808"/>
                </a:lnTo>
                <a:lnTo>
                  <a:pt x="155" y="3342"/>
                </a:lnTo>
                <a:lnTo>
                  <a:pt x="142" y="3359"/>
                </a:lnTo>
                <a:lnTo>
                  <a:pt x="124" y="3371"/>
                </a:lnTo>
                <a:lnTo>
                  <a:pt x="106" y="3378"/>
                </a:lnTo>
                <a:lnTo>
                  <a:pt x="85" y="3381"/>
                </a:lnTo>
                <a:lnTo>
                  <a:pt x="73" y="3380"/>
                </a:lnTo>
                <a:lnTo>
                  <a:pt x="61" y="3377"/>
                </a:lnTo>
                <a:lnTo>
                  <a:pt x="40" y="3368"/>
                </a:lnTo>
                <a:lnTo>
                  <a:pt x="24" y="3355"/>
                </a:lnTo>
                <a:lnTo>
                  <a:pt x="10" y="3337"/>
                </a:lnTo>
                <a:lnTo>
                  <a:pt x="2" y="3318"/>
                </a:lnTo>
                <a:lnTo>
                  <a:pt x="0" y="3295"/>
                </a:lnTo>
                <a:lnTo>
                  <a:pt x="0" y="2404"/>
                </a:lnTo>
                <a:lnTo>
                  <a:pt x="3" y="2350"/>
                </a:lnTo>
                <a:lnTo>
                  <a:pt x="12" y="2300"/>
                </a:lnTo>
                <a:lnTo>
                  <a:pt x="27" y="2251"/>
                </a:lnTo>
                <a:lnTo>
                  <a:pt x="47" y="2205"/>
                </a:lnTo>
                <a:lnTo>
                  <a:pt x="72" y="2162"/>
                </a:lnTo>
                <a:lnTo>
                  <a:pt x="102" y="2122"/>
                </a:lnTo>
                <a:lnTo>
                  <a:pt x="136" y="2084"/>
                </a:lnTo>
                <a:lnTo>
                  <a:pt x="174" y="2052"/>
                </a:lnTo>
                <a:lnTo>
                  <a:pt x="215" y="2025"/>
                </a:lnTo>
                <a:lnTo>
                  <a:pt x="259" y="2001"/>
                </a:lnTo>
                <a:lnTo>
                  <a:pt x="306" y="1982"/>
                </a:lnTo>
                <a:lnTo>
                  <a:pt x="355" y="1970"/>
                </a:lnTo>
                <a:lnTo>
                  <a:pt x="355" y="1512"/>
                </a:lnTo>
                <a:lnTo>
                  <a:pt x="358" y="1408"/>
                </a:lnTo>
                <a:lnTo>
                  <a:pt x="368" y="1303"/>
                </a:lnTo>
                <a:lnTo>
                  <a:pt x="383" y="1200"/>
                </a:lnTo>
                <a:lnTo>
                  <a:pt x="406" y="1097"/>
                </a:lnTo>
                <a:lnTo>
                  <a:pt x="433" y="995"/>
                </a:lnTo>
                <a:lnTo>
                  <a:pt x="467" y="894"/>
                </a:lnTo>
                <a:lnTo>
                  <a:pt x="507" y="796"/>
                </a:lnTo>
                <a:lnTo>
                  <a:pt x="553" y="698"/>
                </a:lnTo>
                <a:lnTo>
                  <a:pt x="606" y="601"/>
                </a:lnTo>
                <a:lnTo>
                  <a:pt x="663" y="506"/>
                </a:lnTo>
                <a:lnTo>
                  <a:pt x="727" y="413"/>
                </a:lnTo>
                <a:lnTo>
                  <a:pt x="763" y="365"/>
                </a:lnTo>
                <a:lnTo>
                  <a:pt x="800" y="318"/>
                </a:lnTo>
                <a:lnTo>
                  <a:pt x="835" y="276"/>
                </a:lnTo>
                <a:lnTo>
                  <a:pt x="870" y="236"/>
                </a:lnTo>
                <a:lnTo>
                  <a:pt x="903" y="200"/>
                </a:lnTo>
                <a:lnTo>
                  <a:pt x="935" y="166"/>
                </a:lnTo>
                <a:lnTo>
                  <a:pt x="965" y="136"/>
                </a:lnTo>
                <a:lnTo>
                  <a:pt x="993" y="109"/>
                </a:lnTo>
                <a:lnTo>
                  <a:pt x="1017" y="86"/>
                </a:lnTo>
                <a:lnTo>
                  <a:pt x="1040" y="66"/>
                </a:lnTo>
                <a:lnTo>
                  <a:pt x="1060" y="50"/>
                </a:lnTo>
                <a:lnTo>
                  <a:pt x="1076" y="36"/>
                </a:lnTo>
                <a:lnTo>
                  <a:pt x="1088" y="26"/>
                </a:lnTo>
                <a:lnTo>
                  <a:pt x="1096" y="20"/>
                </a:lnTo>
                <a:lnTo>
                  <a:pt x="1100" y="17"/>
                </a:lnTo>
                <a:lnTo>
                  <a:pt x="1119" y="5"/>
                </a:lnTo>
                <a:lnTo>
                  <a:pt x="114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Rechteck 32"/>
          <p:cNvSpPr/>
          <p:nvPr/>
        </p:nvSpPr>
        <p:spPr>
          <a:xfrm>
            <a:off x="0" y="-556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26"/>
          <p:cNvSpPr txBox="1"/>
          <p:nvPr/>
        </p:nvSpPr>
        <p:spPr>
          <a:xfrm>
            <a:off x="458872" y="321440"/>
            <a:ext cx="23483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A minimális és maximális kiberbiztonsági felügyeleti díj 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62" name="Pentagon 21"/>
          <p:cNvSpPr/>
          <p:nvPr/>
        </p:nvSpPr>
        <p:spPr>
          <a:xfrm flipH="1">
            <a:off x="14120440" y="5544170"/>
            <a:ext cx="3913967" cy="85152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199" dirty="0" smtClean="0">
                <a:solidFill>
                  <a:schemeClr val="bg1"/>
                </a:solidFill>
              </a:rPr>
              <a:t>Minimum díj</a:t>
            </a:r>
            <a:endParaRPr lang="en-US" sz="3199" dirty="0">
              <a:solidFill>
                <a:schemeClr val="bg1"/>
              </a:solidFill>
            </a:endParaRPr>
          </a:p>
        </p:txBody>
      </p:sp>
      <p:sp>
        <p:nvSpPr>
          <p:cNvPr id="64" name="Pentagon 24"/>
          <p:cNvSpPr/>
          <p:nvPr/>
        </p:nvSpPr>
        <p:spPr>
          <a:xfrm>
            <a:off x="6247713" y="7762511"/>
            <a:ext cx="3913967" cy="85152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199" dirty="0" smtClean="0">
                <a:solidFill>
                  <a:schemeClr val="bg1"/>
                </a:solidFill>
              </a:rPr>
              <a:t>Maximum díj</a:t>
            </a:r>
            <a:endParaRPr lang="en-US" sz="319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734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/>
        </p:nvSpPr>
        <p:spPr>
          <a:xfrm rot="5400000">
            <a:off x="6605598" y="7602362"/>
            <a:ext cx="10958038" cy="28169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99"/>
          </a:p>
        </p:txBody>
      </p:sp>
      <p:sp>
        <p:nvSpPr>
          <p:cNvPr id="49" name="Oval 7"/>
          <p:cNvSpPr>
            <a:spLocks noChangeArrowheads="1"/>
          </p:cNvSpPr>
          <p:nvPr/>
        </p:nvSpPr>
        <p:spPr bwMode="auto">
          <a:xfrm rot="16200000">
            <a:off x="11135132" y="8955126"/>
            <a:ext cx="1798843" cy="17962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 rot="16200000">
            <a:off x="11163544" y="2541449"/>
            <a:ext cx="1798843" cy="17962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39" name="Oval 7"/>
          <p:cNvSpPr>
            <a:spLocks noChangeArrowheads="1"/>
          </p:cNvSpPr>
          <p:nvPr/>
        </p:nvSpPr>
        <p:spPr bwMode="auto">
          <a:xfrm rot="5400000" flipH="1">
            <a:off x="11141597" y="4699294"/>
            <a:ext cx="1798843" cy="17962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47" name="Oval 7"/>
          <p:cNvSpPr>
            <a:spLocks noChangeArrowheads="1"/>
          </p:cNvSpPr>
          <p:nvPr/>
        </p:nvSpPr>
        <p:spPr bwMode="auto">
          <a:xfrm rot="16200000">
            <a:off x="11180589" y="6857154"/>
            <a:ext cx="1798843" cy="1796257"/>
          </a:xfrm>
          <a:prstGeom prst="ellipse">
            <a:avLst/>
          </a:prstGeom>
          <a:solidFill>
            <a:srgbClr val="C8AA78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5" name="Oval 7"/>
          <p:cNvSpPr>
            <a:spLocks noChangeArrowheads="1"/>
          </p:cNvSpPr>
          <p:nvPr/>
        </p:nvSpPr>
        <p:spPr bwMode="auto">
          <a:xfrm rot="5400000" flipH="1">
            <a:off x="11143205" y="11053481"/>
            <a:ext cx="1798843" cy="17962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grpSp>
        <p:nvGrpSpPr>
          <p:cNvPr id="18" name="Group 17"/>
          <p:cNvGrpSpPr/>
          <p:nvPr/>
        </p:nvGrpSpPr>
        <p:grpSpPr>
          <a:xfrm rot="16200000">
            <a:off x="12581877" y="2916806"/>
            <a:ext cx="1597248" cy="1051681"/>
            <a:chOff x="800522" y="3511138"/>
            <a:chExt cx="818296" cy="538794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1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 flipH="1">
              <a:off x="1023815" y="3862505"/>
              <a:ext cx="373283" cy="157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 rot="5400000" flipH="1">
            <a:off x="9882000" y="5065881"/>
            <a:ext cx="1597248" cy="1026732"/>
            <a:chOff x="800522" y="3511138"/>
            <a:chExt cx="818296" cy="517661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 w="19050" cap="rnd">
              <a:solidFill>
                <a:schemeClr val="accent2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 flipH="1">
              <a:off x="1034074" y="3852246"/>
              <a:ext cx="352148" cy="957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 rot="16200000">
            <a:off x="12560753" y="7214950"/>
            <a:ext cx="1597248" cy="1093939"/>
            <a:chOff x="770590" y="3511134"/>
            <a:chExt cx="818296" cy="560443"/>
          </a:xfrm>
        </p:grpSpPr>
        <p:sp>
          <p:nvSpPr>
            <p:cNvPr id="52" name="Freeform 6"/>
            <p:cNvSpPr>
              <a:spLocks/>
            </p:cNvSpPr>
            <p:nvPr/>
          </p:nvSpPr>
          <p:spPr bwMode="auto">
            <a:xfrm>
              <a:off x="770590" y="3511134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53" name="Straight Connector 52"/>
            <p:cNvCxnSpPr>
              <a:endCxn id="52" idx="1"/>
            </p:cNvCxnSpPr>
            <p:nvPr/>
          </p:nvCxnSpPr>
          <p:spPr>
            <a:xfrm rot="5400000" flipH="1" flipV="1">
              <a:off x="979675" y="3871514"/>
              <a:ext cx="394931" cy="5195"/>
            </a:xfrm>
            <a:prstGeom prst="line">
              <a:avLst/>
            </a:prstGeom>
            <a:ln>
              <a:headEnd type="oval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3" name="Rectangle 22"/>
          <p:cNvSpPr/>
          <p:nvPr/>
        </p:nvSpPr>
        <p:spPr>
          <a:xfrm>
            <a:off x="6361281" y="3150418"/>
            <a:ext cx="3532635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3199" b="1" dirty="0" smtClean="0">
                <a:solidFill>
                  <a:schemeClr val="accent1"/>
                </a:solidFill>
              </a:rPr>
              <a:t>Tárgyév január 31.</a:t>
            </a:r>
            <a:endParaRPr lang="en-US" sz="3199" b="1" dirty="0">
              <a:solidFill>
                <a:schemeClr val="accent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 flipH="1">
            <a:off x="14120440" y="5361535"/>
            <a:ext cx="3743845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3199" b="1" dirty="0" smtClean="0">
                <a:solidFill>
                  <a:schemeClr val="accent2"/>
                </a:solidFill>
              </a:rPr>
              <a:t>Tárgyév február 28.</a:t>
            </a:r>
            <a:endParaRPr lang="en-US" sz="3199" b="1" dirty="0">
              <a:solidFill>
                <a:schemeClr val="accent2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066435" y="7515761"/>
            <a:ext cx="3814763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3199" b="1" dirty="0" smtClean="0">
                <a:solidFill>
                  <a:srgbClr val="C8AA78"/>
                </a:solidFill>
              </a:rPr>
              <a:t>Tárgyév március 31.</a:t>
            </a:r>
            <a:endParaRPr lang="en-US" sz="3199" b="1" dirty="0">
              <a:solidFill>
                <a:srgbClr val="C8AA78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flipH="1">
            <a:off x="6425504" y="11705451"/>
            <a:ext cx="3455690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lang="hu-HU" sz="3199" b="1" dirty="0" smtClean="0">
                <a:solidFill>
                  <a:schemeClr val="accent4"/>
                </a:solidFill>
              </a:rPr>
              <a:t>Tárgyév május 31.</a:t>
            </a:r>
            <a:endParaRPr lang="en-US" sz="3199" b="1" dirty="0">
              <a:solidFill>
                <a:schemeClr val="accent4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10094480" y="3421774"/>
            <a:ext cx="837539" cy="0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3135477" y="5624420"/>
            <a:ext cx="791044" cy="0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10087737" y="7741343"/>
            <a:ext cx="837539" cy="0"/>
          </a:xfrm>
          <a:prstGeom prst="line">
            <a:avLst/>
          </a:prstGeom>
          <a:ln>
            <a:headEnd type="oval" w="med" len="med"/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4069204" y="2400414"/>
            <a:ext cx="9617384" cy="270766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 smtClean="0">
                <a:solidFill>
                  <a:schemeClr val="accent1"/>
                </a:solidFill>
              </a:rPr>
              <a:t>Nyilatkozattétel vállalatcsoportba tartozásról</a:t>
            </a:r>
            <a:br>
              <a:rPr lang="hu-HU" sz="3199" b="1" dirty="0" smtClean="0">
                <a:solidFill>
                  <a:schemeClr val="accent1"/>
                </a:solidFill>
              </a:rPr>
            </a:b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Tényleges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vállalatcsoportba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és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egy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konszolidációs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körbe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tartozó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vállalatcsoportba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>
                <a:solidFill>
                  <a:schemeClr val="bg1">
                    <a:lumMod val="50000"/>
                  </a:schemeClr>
                </a:solidFill>
              </a:rPr>
              <a:t>tartozó</a:t>
            </a:r>
            <a:r>
              <a:rPr lang="en-US" sz="2666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666" dirty="0" err="1" smtClean="0">
                <a:solidFill>
                  <a:schemeClr val="bg1">
                    <a:lumMod val="50000"/>
                  </a:schemeClr>
                </a:solidFill>
              </a:rPr>
              <a:t>szervezetek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2666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3199" b="1" dirty="0">
              <a:solidFill>
                <a:schemeClr val="accent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114085" y="4840775"/>
            <a:ext cx="8779831" cy="14769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hu-HU" sz="3199" b="1" dirty="0" smtClean="0">
                <a:solidFill>
                  <a:schemeClr val="accent2"/>
                </a:solidFill>
              </a:rPr>
              <a:t>Nyilatkozat a </a:t>
            </a:r>
            <a:r>
              <a:rPr lang="hu-HU" sz="3199" b="1" dirty="0">
                <a:solidFill>
                  <a:schemeClr val="accent2"/>
                </a:solidFill>
              </a:rPr>
              <a:t>tárgyévi árbevétele egész évre vetített időarányos </a:t>
            </a:r>
            <a:r>
              <a:rPr lang="hu-HU" sz="3199" b="1" dirty="0" smtClean="0">
                <a:solidFill>
                  <a:schemeClr val="accent2"/>
                </a:solidFill>
              </a:rPr>
              <a:t>részének összegéről</a:t>
            </a:r>
            <a:endParaRPr lang="hu-HU" sz="3199" dirty="0">
              <a:solidFill>
                <a:schemeClr val="accent2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4120436" y="7069292"/>
            <a:ext cx="8706933" cy="13852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 smtClean="0">
                <a:solidFill>
                  <a:srgbClr val="C8AA78"/>
                </a:solidFill>
              </a:rPr>
              <a:t>SZTFH tájékoztatás a fizetendő kiberbiztonsági felügyeleti díj mértékéről</a:t>
            </a:r>
            <a:endParaRPr lang="en-US" sz="3199" b="1" dirty="0">
              <a:solidFill>
                <a:srgbClr val="C8AA78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4120436" y="10966530"/>
            <a:ext cx="9790685" cy="197015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199" b="1" dirty="0" smtClean="0">
                <a:solidFill>
                  <a:schemeClr val="accent4"/>
                </a:solidFill>
              </a:rPr>
              <a:t>Kiberbiztonsági felügyeleti díj megfizetése</a:t>
            </a:r>
          </a:p>
          <a:p>
            <a:pPr>
              <a:lnSpc>
                <a:spcPct val="150000"/>
              </a:lnSpc>
            </a:pP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Átutalással</a:t>
            </a:r>
            <a:r>
              <a:rPr lang="hu-HU" sz="2670" dirty="0" smtClean="0">
                <a:solidFill>
                  <a:srgbClr val="797979"/>
                </a:solidFill>
              </a:rPr>
              <a:t>, közleményben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feltüntetni </a:t>
            </a:r>
            <a:r>
              <a:rPr lang="hu-HU" sz="2666" dirty="0">
                <a:solidFill>
                  <a:schemeClr val="bg1">
                    <a:lumMod val="50000"/>
                  </a:schemeClr>
                </a:solidFill>
              </a:rPr>
              <a:t>a kapott tájékoztatás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iktatószámát </a:t>
            </a:r>
            <a:r>
              <a:rPr lang="hu-HU" sz="2666" dirty="0">
                <a:solidFill>
                  <a:schemeClr val="bg1">
                    <a:lumMod val="50000"/>
                  </a:schemeClr>
                </a:solidFill>
              </a:rPr>
              <a:t>és a „kiberbiztonsági felügyeleti </a:t>
            </a: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díj” megnevezést.</a:t>
            </a:r>
            <a:endParaRPr lang="en-US" sz="2666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11698245" y="3075687"/>
            <a:ext cx="772743" cy="772737"/>
            <a:chOff x="1362075" y="1257300"/>
            <a:chExt cx="511176" cy="511175"/>
          </a:xfrm>
          <a:solidFill>
            <a:schemeClr val="bg1"/>
          </a:solidFill>
        </p:grpSpPr>
        <p:sp>
          <p:nvSpPr>
            <p:cNvPr id="70" name="Freeform 68"/>
            <p:cNvSpPr>
              <a:spLocks noEditPoints="1"/>
            </p:cNvSpPr>
            <p:nvPr/>
          </p:nvSpPr>
          <p:spPr bwMode="auto">
            <a:xfrm>
              <a:off x="1458913" y="1257300"/>
              <a:ext cx="317500" cy="511175"/>
            </a:xfrm>
            <a:custGeom>
              <a:avLst/>
              <a:gdLst>
                <a:gd name="T0" fmla="*/ 901 w 2208"/>
                <a:gd name="T1" fmla="*/ 3267 h 3542"/>
                <a:gd name="T2" fmla="*/ 1149 w 2208"/>
                <a:gd name="T3" fmla="*/ 3332 h 3542"/>
                <a:gd name="T4" fmla="*/ 1368 w 2208"/>
                <a:gd name="T5" fmla="*/ 3209 h 3542"/>
                <a:gd name="T6" fmla="*/ 632 w 2208"/>
                <a:gd name="T7" fmla="*/ 2655 h 3542"/>
                <a:gd name="T8" fmla="*/ 541 w 2208"/>
                <a:gd name="T9" fmla="*/ 2771 h 3542"/>
                <a:gd name="T10" fmla="*/ 632 w 2208"/>
                <a:gd name="T11" fmla="*/ 2887 h 3542"/>
                <a:gd name="T12" fmla="*/ 1641 w 2208"/>
                <a:gd name="T13" fmla="*/ 2845 h 3542"/>
                <a:gd name="T14" fmla="*/ 1641 w 2208"/>
                <a:gd name="T15" fmla="*/ 2697 h 3542"/>
                <a:gd name="T16" fmla="*/ 660 w 2208"/>
                <a:gd name="T17" fmla="*/ 2208 h 3542"/>
                <a:gd name="T18" fmla="*/ 544 w 2208"/>
                <a:gd name="T19" fmla="*/ 2299 h 3542"/>
                <a:gd name="T20" fmla="*/ 607 w 2208"/>
                <a:gd name="T21" fmla="*/ 2433 h 3542"/>
                <a:gd name="T22" fmla="*/ 1622 w 2208"/>
                <a:gd name="T23" fmla="*/ 2419 h 3542"/>
                <a:gd name="T24" fmla="*/ 1655 w 2208"/>
                <a:gd name="T25" fmla="*/ 2274 h 3542"/>
                <a:gd name="T26" fmla="*/ 660 w 2208"/>
                <a:gd name="T27" fmla="*/ 2208 h 3542"/>
                <a:gd name="T28" fmla="*/ 738 w 2208"/>
                <a:gd name="T29" fmla="*/ 286 h 3542"/>
                <a:gd name="T30" fmla="*/ 398 w 2208"/>
                <a:gd name="T31" fmla="*/ 552 h 3542"/>
                <a:gd name="T32" fmla="*/ 221 w 2208"/>
                <a:gd name="T33" fmla="*/ 951 h 3542"/>
                <a:gd name="T34" fmla="*/ 249 w 2208"/>
                <a:gd name="T35" fmla="*/ 1372 h 3542"/>
                <a:gd name="T36" fmla="*/ 450 w 2208"/>
                <a:gd name="T37" fmla="*/ 1717 h 3542"/>
                <a:gd name="T38" fmla="*/ 645 w 2208"/>
                <a:gd name="T39" fmla="*/ 1897 h 3542"/>
                <a:gd name="T40" fmla="*/ 778 w 2208"/>
                <a:gd name="T41" fmla="*/ 1592 h 3542"/>
                <a:gd name="T42" fmla="*/ 604 w 2208"/>
                <a:gd name="T43" fmla="*/ 1335 h 3542"/>
                <a:gd name="T44" fmla="*/ 713 w 2208"/>
                <a:gd name="T45" fmla="*/ 1267 h 3542"/>
                <a:gd name="T46" fmla="*/ 977 w 2208"/>
                <a:gd name="T47" fmla="*/ 1509 h 3542"/>
                <a:gd name="T48" fmla="*/ 1224 w 2208"/>
                <a:gd name="T49" fmla="*/ 1528 h 3542"/>
                <a:gd name="T50" fmla="*/ 1472 w 2208"/>
                <a:gd name="T51" fmla="*/ 1271 h 3542"/>
                <a:gd name="T52" fmla="*/ 1593 w 2208"/>
                <a:gd name="T53" fmla="*/ 1315 h 3542"/>
                <a:gd name="T54" fmla="*/ 1579 w 2208"/>
                <a:gd name="T55" fmla="*/ 1443 h 3542"/>
                <a:gd name="T56" fmla="*/ 1558 w 2208"/>
                <a:gd name="T57" fmla="*/ 1916 h 3542"/>
                <a:gd name="T58" fmla="*/ 1709 w 2208"/>
                <a:gd name="T59" fmla="*/ 1765 h 3542"/>
                <a:gd name="T60" fmla="*/ 1937 w 2208"/>
                <a:gd name="T61" fmla="*/ 1435 h 3542"/>
                <a:gd name="T62" fmla="*/ 1997 w 2208"/>
                <a:gd name="T63" fmla="*/ 1027 h 3542"/>
                <a:gd name="T64" fmla="*/ 1852 w 2208"/>
                <a:gd name="T65" fmla="*/ 611 h 3542"/>
                <a:gd name="T66" fmla="*/ 1535 w 2208"/>
                <a:gd name="T67" fmla="*/ 318 h 3542"/>
                <a:gd name="T68" fmla="*/ 1104 w 2208"/>
                <a:gd name="T69" fmla="*/ 207 h 3542"/>
                <a:gd name="T70" fmla="*/ 1514 w 2208"/>
                <a:gd name="T71" fmla="*/ 79 h 3542"/>
                <a:gd name="T72" fmla="*/ 1912 w 2208"/>
                <a:gd name="T73" fmla="*/ 353 h 3542"/>
                <a:gd name="T74" fmla="*/ 2157 w 2208"/>
                <a:gd name="T75" fmla="*/ 772 h 3542"/>
                <a:gd name="T76" fmla="*/ 2197 w 2208"/>
                <a:gd name="T77" fmla="*/ 1263 h 3542"/>
                <a:gd name="T78" fmla="*/ 2032 w 2208"/>
                <a:gd name="T79" fmla="*/ 1702 h 3542"/>
                <a:gd name="T80" fmla="*/ 1763 w 2208"/>
                <a:gd name="T81" fmla="*/ 2082 h 3542"/>
                <a:gd name="T82" fmla="*/ 1873 w 2208"/>
                <a:gd name="T83" fmla="*/ 2285 h 3542"/>
                <a:gd name="T84" fmla="*/ 1812 w 2208"/>
                <a:gd name="T85" fmla="*/ 2518 h 3542"/>
                <a:gd name="T86" fmla="*/ 1871 w 2208"/>
                <a:gd name="T87" fmla="*/ 2729 h 3542"/>
                <a:gd name="T88" fmla="*/ 1809 w 2208"/>
                <a:gd name="T89" fmla="*/ 2967 h 3542"/>
                <a:gd name="T90" fmla="*/ 1633 w 2208"/>
                <a:gd name="T91" fmla="*/ 3137 h 3542"/>
                <a:gd name="T92" fmla="*/ 1460 w 2208"/>
                <a:gd name="T93" fmla="*/ 3410 h 3542"/>
                <a:gd name="T94" fmla="*/ 1162 w 2208"/>
                <a:gd name="T95" fmla="*/ 3539 h 3542"/>
                <a:gd name="T96" fmla="*/ 837 w 2208"/>
                <a:gd name="T97" fmla="*/ 3472 h 3542"/>
                <a:gd name="T98" fmla="*/ 615 w 2208"/>
                <a:gd name="T99" fmla="*/ 3240 h 3542"/>
                <a:gd name="T100" fmla="*/ 455 w 2208"/>
                <a:gd name="T101" fmla="*/ 3025 h 3542"/>
                <a:gd name="T102" fmla="*/ 337 w 2208"/>
                <a:gd name="T103" fmla="*/ 2814 h 3542"/>
                <a:gd name="T104" fmla="*/ 396 w 2208"/>
                <a:gd name="T105" fmla="*/ 2580 h 3542"/>
                <a:gd name="T106" fmla="*/ 337 w 2208"/>
                <a:gd name="T107" fmla="*/ 2369 h 3542"/>
                <a:gd name="T108" fmla="*/ 392 w 2208"/>
                <a:gd name="T109" fmla="*/ 2139 h 3542"/>
                <a:gd name="T110" fmla="*/ 270 w 2208"/>
                <a:gd name="T111" fmla="*/ 1828 h 3542"/>
                <a:gd name="T112" fmla="*/ 46 w 2208"/>
                <a:gd name="T113" fmla="*/ 1418 h 3542"/>
                <a:gd name="T114" fmla="*/ 13 w 2208"/>
                <a:gd name="T115" fmla="*/ 934 h 3542"/>
                <a:gd name="T116" fmla="*/ 195 w 2208"/>
                <a:gd name="T117" fmla="*/ 479 h 3542"/>
                <a:gd name="T118" fmla="*/ 547 w 2208"/>
                <a:gd name="T119" fmla="*/ 151 h 3542"/>
                <a:gd name="T120" fmla="*/ 1018 w 2208"/>
                <a:gd name="T121" fmla="*/ 3 h 3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08" h="3542">
                  <a:moveTo>
                    <a:pt x="779" y="3098"/>
                  </a:moveTo>
                  <a:lnTo>
                    <a:pt x="795" y="3137"/>
                  </a:lnTo>
                  <a:lnTo>
                    <a:pt x="815" y="3175"/>
                  </a:lnTo>
                  <a:lnTo>
                    <a:pt x="840" y="3209"/>
                  </a:lnTo>
                  <a:lnTo>
                    <a:pt x="869" y="3240"/>
                  </a:lnTo>
                  <a:lnTo>
                    <a:pt x="901" y="3267"/>
                  </a:lnTo>
                  <a:lnTo>
                    <a:pt x="937" y="3291"/>
                  </a:lnTo>
                  <a:lnTo>
                    <a:pt x="975" y="3309"/>
                  </a:lnTo>
                  <a:lnTo>
                    <a:pt x="1016" y="3323"/>
                  </a:lnTo>
                  <a:lnTo>
                    <a:pt x="1059" y="3332"/>
                  </a:lnTo>
                  <a:lnTo>
                    <a:pt x="1104" y="3335"/>
                  </a:lnTo>
                  <a:lnTo>
                    <a:pt x="1149" y="3332"/>
                  </a:lnTo>
                  <a:lnTo>
                    <a:pt x="1192" y="3323"/>
                  </a:lnTo>
                  <a:lnTo>
                    <a:pt x="1233" y="3309"/>
                  </a:lnTo>
                  <a:lnTo>
                    <a:pt x="1271" y="3291"/>
                  </a:lnTo>
                  <a:lnTo>
                    <a:pt x="1307" y="3267"/>
                  </a:lnTo>
                  <a:lnTo>
                    <a:pt x="1339" y="3240"/>
                  </a:lnTo>
                  <a:lnTo>
                    <a:pt x="1368" y="3209"/>
                  </a:lnTo>
                  <a:lnTo>
                    <a:pt x="1393" y="3175"/>
                  </a:lnTo>
                  <a:lnTo>
                    <a:pt x="1413" y="3137"/>
                  </a:lnTo>
                  <a:lnTo>
                    <a:pt x="1429" y="3098"/>
                  </a:lnTo>
                  <a:lnTo>
                    <a:pt x="779" y="3098"/>
                  </a:lnTo>
                  <a:close/>
                  <a:moveTo>
                    <a:pt x="660" y="2653"/>
                  </a:moveTo>
                  <a:lnTo>
                    <a:pt x="632" y="2655"/>
                  </a:lnTo>
                  <a:lnTo>
                    <a:pt x="607" y="2665"/>
                  </a:lnTo>
                  <a:lnTo>
                    <a:pt x="586" y="2679"/>
                  </a:lnTo>
                  <a:lnTo>
                    <a:pt x="567" y="2697"/>
                  </a:lnTo>
                  <a:lnTo>
                    <a:pt x="553" y="2719"/>
                  </a:lnTo>
                  <a:lnTo>
                    <a:pt x="544" y="2745"/>
                  </a:lnTo>
                  <a:lnTo>
                    <a:pt x="541" y="2771"/>
                  </a:lnTo>
                  <a:lnTo>
                    <a:pt x="544" y="2798"/>
                  </a:lnTo>
                  <a:lnTo>
                    <a:pt x="553" y="2824"/>
                  </a:lnTo>
                  <a:lnTo>
                    <a:pt x="567" y="2845"/>
                  </a:lnTo>
                  <a:lnTo>
                    <a:pt x="586" y="2864"/>
                  </a:lnTo>
                  <a:lnTo>
                    <a:pt x="607" y="2878"/>
                  </a:lnTo>
                  <a:lnTo>
                    <a:pt x="632" y="2887"/>
                  </a:lnTo>
                  <a:lnTo>
                    <a:pt x="660" y="2889"/>
                  </a:lnTo>
                  <a:lnTo>
                    <a:pt x="1548" y="2889"/>
                  </a:lnTo>
                  <a:lnTo>
                    <a:pt x="1576" y="2887"/>
                  </a:lnTo>
                  <a:lnTo>
                    <a:pt x="1601" y="2878"/>
                  </a:lnTo>
                  <a:lnTo>
                    <a:pt x="1622" y="2864"/>
                  </a:lnTo>
                  <a:lnTo>
                    <a:pt x="1641" y="2845"/>
                  </a:lnTo>
                  <a:lnTo>
                    <a:pt x="1655" y="2824"/>
                  </a:lnTo>
                  <a:lnTo>
                    <a:pt x="1664" y="2798"/>
                  </a:lnTo>
                  <a:lnTo>
                    <a:pt x="1668" y="2771"/>
                  </a:lnTo>
                  <a:lnTo>
                    <a:pt x="1664" y="2745"/>
                  </a:lnTo>
                  <a:lnTo>
                    <a:pt x="1655" y="2719"/>
                  </a:lnTo>
                  <a:lnTo>
                    <a:pt x="1641" y="2697"/>
                  </a:lnTo>
                  <a:lnTo>
                    <a:pt x="1622" y="2679"/>
                  </a:lnTo>
                  <a:lnTo>
                    <a:pt x="1601" y="2665"/>
                  </a:lnTo>
                  <a:lnTo>
                    <a:pt x="1576" y="2655"/>
                  </a:lnTo>
                  <a:lnTo>
                    <a:pt x="1548" y="2653"/>
                  </a:lnTo>
                  <a:lnTo>
                    <a:pt x="660" y="2653"/>
                  </a:lnTo>
                  <a:close/>
                  <a:moveTo>
                    <a:pt x="660" y="2208"/>
                  </a:moveTo>
                  <a:lnTo>
                    <a:pt x="632" y="2211"/>
                  </a:lnTo>
                  <a:lnTo>
                    <a:pt x="607" y="2221"/>
                  </a:lnTo>
                  <a:lnTo>
                    <a:pt x="586" y="2235"/>
                  </a:lnTo>
                  <a:lnTo>
                    <a:pt x="567" y="2253"/>
                  </a:lnTo>
                  <a:lnTo>
                    <a:pt x="553" y="2274"/>
                  </a:lnTo>
                  <a:lnTo>
                    <a:pt x="544" y="2299"/>
                  </a:lnTo>
                  <a:lnTo>
                    <a:pt x="541" y="2327"/>
                  </a:lnTo>
                  <a:lnTo>
                    <a:pt x="544" y="2354"/>
                  </a:lnTo>
                  <a:lnTo>
                    <a:pt x="553" y="2379"/>
                  </a:lnTo>
                  <a:lnTo>
                    <a:pt x="567" y="2401"/>
                  </a:lnTo>
                  <a:lnTo>
                    <a:pt x="586" y="2419"/>
                  </a:lnTo>
                  <a:lnTo>
                    <a:pt x="607" y="2433"/>
                  </a:lnTo>
                  <a:lnTo>
                    <a:pt x="632" y="2442"/>
                  </a:lnTo>
                  <a:lnTo>
                    <a:pt x="660" y="2445"/>
                  </a:lnTo>
                  <a:lnTo>
                    <a:pt x="1548" y="2445"/>
                  </a:lnTo>
                  <a:lnTo>
                    <a:pt x="1576" y="2442"/>
                  </a:lnTo>
                  <a:lnTo>
                    <a:pt x="1601" y="2433"/>
                  </a:lnTo>
                  <a:lnTo>
                    <a:pt x="1622" y="2419"/>
                  </a:lnTo>
                  <a:lnTo>
                    <a:pt x="1641" y="2401"/>
                  </a:lnTo>
                  <a:lnTo>
                    <a:pt x="1655" y="2379"/>
                  </a:lnTo>
                  <a:lnTo>
                    <a:pt x="1664" y="2354"/>
                  </a:lnTo>
                  <a:lnTo>
                    <a:pt x="1668" y="2327"/>
                  </a:lnTo>
                  <a:lnTo>
                    <a:pt x="1664" y="2299"/>
                  </a:lnTo>
                  <a:lnTo>
                    <a:pt x="1655" y="2274"/>
                  </a:lnTo>
                  <a:lnTo>
                    <a:pt x="1641" y="2253"/>
                  </a:lnTo>
                  <a:lnTo>
                    <a:pt x="1622" y="2235"/>
                  </a:lnTo>
                  <a:lnTo>
                    <a:pt x="1601" y="2221"/>
                  </a:lnTo>
                  <a:lnTo>
                    <a:pt x="1576" y="2211"/>
                  </a:lnTo>
                  <a:lnTo>
                    <a:pt x="1548" y="2208"/>
                  </a:lnTo>
                  <a:lnTo>
                    <a:pt x="660" y="2208"/>
                  </a:lnTo>
                  <a:close/>
                  <a:moveTo>
                    <a:pt x="1104" y="207"/>
                  </a:moveTo>
                  <a:lnTo>
                    <a:pt x="1027" y="210"/>
                  </a:lnTo>
                  <a:lnTo>
                    <a:pt x="952" y="220"/>
                  </a:lnTo>
                  <a:lnTo>
                    <a:pt x="878" y="236"/>
                  </a:lnTo>
                  <a:lnTo>
                    <a:pt x="807" y="258"/>
                  </a:lnTo>
                  <a:lnTo>
                    <a:pt x="738" y="286"/>
                  </a:lnTo>
                  <a:lnTo>
                    <a:pt x="673" y="318"/>
                  </a:lnTo>
                  <a:lnTo>
                    <a:pt x="610" y="355"/>
                  </a:lnTo>
                  <a:lnTo>
                    <a:pt x="551" y="398"/>
                  </a:lnTo>
                  <a:lnTo>
                    <a:pt x="496" y="445"/>
                  </a:lnTo>
                  <a:lnTo>
                    <a:pt x="445" y="497"/>
                  </a:lnTo>
                  <a:lnTo>
                    <a:pt x="398" y="552"/>
                  </a:lnTo>
                  <a:lnTo>
                    <a:pt x="356" y="611"/>
                  </a:lnTo>
                  <a:lnTo>
                    <a:pt x="318" y="673"/>
                  </a:lnTo>
                  <a:lnTo>
                    <a:pt x="285" y="738"/>
                  </a:lnTo>
                  <a:lnTo>
                    <a:pt x="258" y="807"/>
                  </a:lnTo>
                  <a:lnTo>
                    <a:pt x="237" y="878"/>
                  </a:lnTo>
                  <a:lnTo>
                    <a:pt x="221" y="951"/>
                  </a:lnTo>
                  <a:lnTo>
                    <a:pt x="211" y="1027"/>
                  </a:lnTo>
                  <a:lnTo>
                    <a:pt x="208" y="1104"/>
                  </a:lnTo>
                  <a:lnTo>
                    <a:pt x="210" y="1173"/>
                  </a:lnTo>
                  <a:lnTo>
                    <a:pt x="217" y="1241"/>
                  </a:lnTo>
                  <a:lnTo>
                    <a:pt x="230" y="1307"/>
                  </a:lnTo>
                  <a:lnTo>
                    <a:pt x="249" y="1372"/>
                  </a:lnTo>
                  <a:lnTo>
                    <a:pt x="271" y="1435"/>
                  </a:lnTo>
                  <a:lnTo>
                    <a:pt x="298" y="1497"/>
                  </a:lnTo>
                  <a:lnTo>
                    <a:pt x="329" y="1556"/>
                  </a:lnTo>
                  <a:lnTo>
                    <a:pt x="366" y="1612"/>
                  </a:lnTo>
                  <a:lnTo>
                    <a:pt x="405" y="1667"/>
                  </a:lnTo>
                  <a:lnTo>
                    <a:pt x="450" y="1717"/>
                  </a:lnTo>
                  <a:lnTo>
                    <a:pt x="499" y="1765"/>
                  </a:lnTo>
                  <a:lnTo>
                    <a:pt x="550" y="1810"/>
                  </a:lnTo>
                  <a:lnTo>
                    <a:pt x="606" y="1849"/>
                  </a:lnTo>
                  <a:lnTo>
                    <a:pt x="622" y="1862"/>
                  </a:lnTo>
                  <a:lnTo>
                    <a:pt x="635" y="1878"/>
                  </a:lnTo>
                  <a:lnTo>
                    <a:pt x="645" y="1897"/>
                  </a:lnTo>
                  <a:lnTo>
                    <a:pt x="650" y="1916"/>
                  </a:lnTo>
                  <a:lnTo>
                    <a:pt x="652" y="1936"/>
                  </a:lnTo>
                  <a:lnTo>
                    <a:pt x="652" y="2001"/>
                  </a:lnTo>
                  <a:lnTo>
                    <a:pt x="660" y="2001"/>
                  </a:lnTo>
                  <a:lnTo>
                    <a:pt x="778" y="2001"/>
                  </a:lnTo>
                  <a:lnTo>
                    <a:pt x="778" y="1592"/>
                  </a:lnTo>
                  <a:lnTo>
                    <a:pt x="629" y="1443"/>
                  </a:lnTo>
                  <a:lnTo>
                    <a:pt x="615" y="1424"/>
                  </a:lnTo>
                  <a:lnTo>
                    <a:pt x="604" y="1403"/>
                  </a:lnTo>
                  <a:lnTo>
                    <a:pt x="600" y="1380"/>
                  </a:lnTo>
                  <a:lnTo>
                    <a:pt x="600" y="1358"/>
                  </a:lnTo>
                  <a:lnTo>
                    <a:pt x="604" y="1335"/>
                  </a:lnTo>
                  <a:lnTo>
                    <a:pt x="615" y="1315"/>
                  </a:lnTo>
                  <a:lnTo>
                    <a:pt x="629" y="1296"/>
                  </a:lnTo>
                  <a:lnTo>
                    <a:pt x="648" y="1282"/>
                  </a:lnTo>
                  <a:lnTo>
                    <a:pt x="668" y="1271"/>
                  </a:lnTo>
                  <a:lnTo>
                    <a:pt x="691" y="1267"/>
                  </a:lnTo>
                  <a:lnTo>
                    <a:pt x="713" y="1267"/>
                  </a:lnTo>
                  <a:lnTo>
                    <a:pt x="736" y="1271"/>
                  </a:lnTo>
                  <a:lnTo>
                    <a:pt x="757" y="1282"/>
                  </a:lnTo>
                  <a:lnTo>
                    <a:pt x="776" y="1296"/>
                  </a:lnTo>
                  <a:lnTo>
                    <a:pt x="955" y="1476"/>
                  </a:lnTo>
                  <a:lnTo>
                    <a:pt x="968" y="1491"/>
                  </a:lnTo>
                  <a:lnTo>
                    <a:pt x="977" y="1509"/>
                  </a:lnTo>
                  <a:lnTo>
                    <a:pt x="984" y="1528"/>
                  </a:lnTo>
                  <a:lnTo>
                    <a:pt x="986" y="1549"/>
                  </a:lnTo>
                  <a:lnTo>
                    <a:pt x="986" y="2001"/>
                  </a:lnTo>
                  <a:lnTo>
                    <a:pt x="1222" y="2001"/>
                  </a:lnTo>
                  <a:lnTo>
                    <a:pt x="1222" y="1549"/>
                  </a:lnTo>
                  <a:lnTo>
                    <a:pt x="1224" y="1528"/>
                  </a:lnTo>
                  <a:lnTo>
                    <a:pt x="1231" y="1509"/>
                  </a:lnTo>
                  <a:lnTo>
                    <a:pt x="1240" y="1491"/>
                  </a:lnTo>
                  <a:lnTo>
                    <a:pt x="1253" y="1476"/>
                  </a:lnTo>
                  <a:lnTo>
                    <a:pt x="1432" y="1296"/>
                  </a:lnTo>
                  <a:lnTo>
                    <a:pt x="1451" y="1282"/>
                  </a:lnTo>
                  <a:lnTo>
                    <a:pt x="1472" y="1271"/>
                  </a:lnTo>
                  <a:lnTo>
                    <a:pt x="1495" y="1267"/>
                  </a:lnTo>
                  <a:lnTo>
                    <a:pt x="1517" y="1267"/>
                  </a:lnTo>
                  <a:lnTo>
                    <a:pt x="1540" y="1271"/>
                  </a:lnTo>
                  <a:lnTo>
                    <a:pt x="1560" y="1282"/>
                  </a:lnTo>
                  <a:lnTo>
                    <a:pt x="1579" y="1296"/>
                  </a:lnTo>
                  <a:lnTo>
                    <a:pt x="1593" y="1315"/>
                  </a:lnTo>
                  <a:lnTo>
                    <a:pt x="1604" y="1335"/>
                  </a:lnTo>
                  <a:lnTo>
                    <a:pt x="1608" y="1358"/>
                  </a:lnTo>
                  <a:lnTo>
                    <a:pt x="1608" y="1380"/>
                  </a:lnTo>
                  <a:lnTo>
                    <a:pt x="1604" y="1403"/>
                  </a:lnTo>
                  <a:lnTo>
                    <a:pt x="1593" y="1424"/>
                  </a:lnTo>
                  <a:lnTo>
                    <a:pt x="1579" y="1443"/>
                  </a:lnTo>
                  <a:lnTo>
                    <a:pt x="1430" y="1592"/>
                  </a:lnTo>
                  <a:lnTo>
                    <a:pt x="1430" y="2001"/>
                  </a:lnTo>
                  <a:lnTo>
                    <a:pt x="1548" y="2001"/>
                  </a:lnTo>
                  <a:lnTo>
                    <a:pt x="1556" y="2001"/>
                  </a:lnTo>
                  <a:lnTo>
                    <a:pt x="1556" y="1936"/>
                  </a:lnTo>
                  <a:lnTo>
                    <a:pt x="1558" y="1916"/>
                  </a:lnTo>
                  <a:lnTo>
                    <a:pt x="1563" y="1897"/>
                  </a:lnTo>
                  <a:lnTo>
                    <a:pt x="1573" y="1878"/>
                  </a:lnTo>
                  <a:lnTo>
                    <a:pt x="1586" y="1862"/>
                  </a:lnTo>
                  <a:lnTo>
                    <a:pt x="1602" y="1849"/>
                  </a:lnTo>
                  <a:lnTo>
                    <a:pt x="1658" y="1810"/>
                  </a:lnTo>
                  <a:lnTo>
                    <a:pt x="1709" y="1765"/>
                  </a:lnTo>
                  <a:lnTo>
                    <a:pt x="1758" y="1717"/>
                  </a:lnTo>
                  <a:lnTo>
                    <a:pt x="1803" y="1667"/>
                  </a:lnTo>
                  <a:lnTo>
                    <a:pt x="1842" y="1612"/>
                  </a:lnTo>
                  <a:lnTo>
                    <a:pt x="1879" y="1556"/>
                  </a:lnTo>
                  <a:lnTo>
                    <a:pt x="1910" y="1497"/>
                  </a:lnTo>
                  <a:lnTo>
                    <a:pt x="1937" y="1435"/>
                  </a:lnTo>
                  <a:lnTo>
                    <a:pt x="1959" y="1372"/>
                  </a:lnTo>
                  <a:lnTo>
                    <a:pt x="1978" y="1307"/>
                  </a:lnTo>
                  <a:lnTo>
                    <a:pt x="1991" y="1241"/>
                  </a:lnTo>
                  <a:lnTo>
                    <a:pt x="1998" y="1173"/>
                  </a:lnTo>
                  <a:lnTo>
                    <a:pt x="2000" y="1104"/>
                  </a:lnTo>
                  <a:lnTo>
                    <a:pt x="1997" y="1027"/>
                  </a:lnTo>
                  <a:lnTo>
                    <a:pt x="1987" y="951"/>
                  </a:lnTo>
                  <a:lnTo>
                    <a:pt x="1971" y="878"/>
                  </a:lnTo>
                  <a:lnTo>
                    <a:pt x="1950" y="807"/>
                  </a:lnTo>
                  <a:lnTo>
                    <a:pt x="1923" y="738"/>
                  </a:lnTo>
                  <a:lnTo>
                    <a:pt x="1890" y="673"/>
                  </a:lnTo>
                  <a:lnTo>
                    <a:pt x="1852" y="611"/>
                  </a:lnTo>
                  <a:lnTo>
                    <a:pt x="1810" y="552"/>
                  </a:lnTo>
                  <a:lnTo>
                    <a:pt x="1763" y="497"/>
                  </a:lnTo>
                  <a:lnTo>
                    <a:pt x="1712" y="445"/>
                  </a:lnTo>
                  <a:lnTo>
                    <a:pt x="1657" y="398"/>
                  </a:lnTo>
                  <a:lnTo>
                    <a:pt x="1598" y="356"/>
                  </a:lnTo>
                  <a:lnTo>
                    <a:pt x="1535" y="318"/>
                  </a:lnTo>
                  <a:lnTo>
                    <a:pt x="1470" y="286"/>
                  </a:lnTo>
                  <a:lnTo>
                    <a:pt x="1401" y="258"/>
                  </a:lnTo>
                  <a:lnTo>
                    <a:pt x="1330" y="236"/>
                  </a:lnTo>
                  <a:lnTo>
                    <a:pt x="1256" y="220"/>
                  </a:lnTo>
                  <a:lnTo>
                    <a:pt x="1181" y="210"/>
                  </a:lnTo>
                  <a:lnTo>
                    <a:pt x="1104" y="207"/>
                  </a:lnTo>
                  <a:close/>
                  <a:moveTo>
                    <a:pt x="1104" y="0"/>
                  </a:moveTo>
                  <a:lnTo>
                    <a:pt x="1190" y="3"/>
                  </a:lnTo>
                  <a:lnTo>
                    <a:pt x="1275" y="13"/>
                  </a:lnTo>
                  <a:lnTo>
                    <a:pt x="1357" y="29"/>
                  </a:lnTo>
                  <a:lnTo>
                    <a:pt x="1437" y="52"/>
                  </a:lnTo>
                  <a:lnTo>
                    <a:pt x="1514" y="79"/>
                  </a:lnTo>
                  <a:lnTo>
                    <a:pt x="1589" y="113"/>
                  </a:lnTo>
                  <a:lnTo>
                    <a:pt x="1661" y="151"/>
                  </a:lnTo>
                  <a:lnTo>
                    <a:pt x="1730" y="194"/>
                  </a:lnTo>
                  <a:lnTo>
                    <a:pt x="1794" y="243"/>
                  </a:lnTo>
                  <a:lnTo>
                    <a:pt x="1855" y="296"/>
                  </a:lnTo>
                  <a:lnTo>
                    <a:pt x="1912" y="353"/>
                  </a:lnTo>
                  <a:lnTo>
                    <a:pt x="1965" y="414"/>
                  </a:lnTo>
                  <a:lnTo>
                    <a:pt x="2013" y="479"/>
                  </a:lnTo>
                  <a:lnTo>
                    <a:pt x="2057" y="547"/>
                  </a:lnTo>
                  <a:lnTo>
                    <a:pt x="2096" y="619"/>
                  </a:lnTo>
                  <a:lnTo>
                    <a:pt x="2129" y="693"/>
                  </a:lnTo>
                  <a:lnTo>
                    <a:pt x="2157" y="772"/>
                  </a:lnTo>
                  <a:lnTo>
                    <a:pt x="2178" y="851"/>
                  </a:lnTo>
                  <a:lnTo>
                    <a:pt x="2195" y="934"/>
                  </a:lnTo>
                  <a:lnTo>
                    <a:pt x="2205" y="1018"/>
                  </a:lnTo>
                  <a:lnTo>
                    <a:pt x="2208" y="1104"/>
                  </a:lnTo>
                  <a:lnTo>
                    <a:pt x="2205" y="1185"/>
                  </a:lnTo>
                  <a:lnTo>
                    <a:pt x="2197" y="1263"/>
                  </a:lnTo>
                  <a:lnTo>
                    <a:pt x="2183" y="1342"/>
                  </a:lnTo>
                  <a:lnTo>
                    <a:pt x="2162" y="1418"/>
                  </a:lnTo>
                  <a:lnTo>
                    <a:pt x="2138" y="1493"/>
                  </a:lnTo>
                  <a:lnTo>
                    <a:pt x="2108" y="1565"/>
                  </a:lnTo>
                  <a:lnTo>
                    <a:pt x="2072" y="1635"/>
                  </a:lnTo>
                  <a:lnTo>
                    <a:pt x="2032" y="1702"/>
                  </a:lnTo>
                  <a:lnTo>
                    <a:pt x="1987" y="1767"/>
                  </a:lnTo>
                  <a:lnTo>
                    <a:pt x="1938" y="1828"/>
                  </a:lnTo>
                  <a:lnTo>
                    <a:pt x="1884" y="1886"/>
                  </a:lnTo>
                  <a:lnTo>
                    <a:pt x="1826" y="1940"/>
                  </a:lnTo>
                  <a:lnTo>
                    <a:pt x="1763" y="1990"/>
                  </a:lnTo>
                  <a:lnTo>
                    <a:pt x="1763" y="2082"/>
                  </a:lnTo>
                  <a:lnTo>
                    <a:pt x="1791" y="2109"/>
                  </a:lnTo>
                  <a:lnTo>
                    <a:pt x="1816" y="2139"/>
                  </a:lnTo>
                  <a:lnTo>
                    <a:pt x="1836" y="2172"/>
                  </a:lnTo>
                  <a:lnTo>
                    <a:pt x="1852" y="2208"/>
                  </a:lnTo>
                  <a:lnTo>
                    <a:pt x="1865" y="2246"/>
                  </a:lnTo>
                  <a:lnTo>
                    <a:pt x="1873" y="2285"/>
                  </a:lnTo>
                  <a:lnTo>
                    <a:pt x="1875" y="2327"/>
                  </a:lnTo>
                  <a:lnTo>
                    <a:pt x="1871" y="2369"/>
                  </a:lnTo>
                  <a:lnTo>
                    <a:pt x="1864" y="2410"/>
                  </a:lnTo>
                  <a:lnTo>
                    <a:pt x="1851" y="2448"/>
                  </a:lnTo>
                  <a:lnTo>
                    <a:pt x="1834" y="2485"/>
                  </a:lnTo>
                  <a:lnTo>
                    <a:pt x="1812" y="2518"/>
                  </a:lnTo>
                  <a:lnTo>
                    <a:pt x="1787" y="2549"/>
                  </a:lnTo>
                  <a:lnTo>
                    <a:pt x="1812" y="2580"/>
                  </a:lnTo>
                  <a:lnTo>
                    <a:pt x="1834" y="2614"/>
                  </a:lnTo>
                  <a:lnTo>
                    <a:pt x="1851" y="2650"/>
                  </a:lnTo>
                  <a:lnTo>
                    <a:pt x="1864" y="2689"/>
                  </a:lnTo>
                  <a:lnTo>
                    <a:pt x="1871" y="2729"/>
                  </a:lnTo>
                  <a:lnTo>
                    <a:pt x="1875" y="2771"/>
                  </a:lnTo>
                  <a:lnTo>
                    <a:pt x="1871" y="2814"/>
                  </a:lnTo>
                  <a:lnTo>
                    <a:pt x="1864" y="2856"/>
                  </a:lnTo>
                  <a:lnTo>
                    <a:pt x="1850" y="2896"/>
                  </a:lnTo>
                  <a:lnTo>
                    <a:pt x="1832" y="2932"/>
                  </a:lnTo>
                  <a:lnTo>
                    <a:pt x="1809" y="2967"/>
                  </a:lnTo>
                  <a:lnTo>
                    <a:pt x="1783" y="2998"/>
                  </a:lnTo>
                  <a:lnTo>
                    <a:pt x="1753" y="3025"/>
                  </a:lnTo>
                  <a:lnTo>
                    <a:pt x="1720" y="3048"/>
                  </a:lnTo>
                  <a:lnTo>
                    <a:pt x="1684" y="3068"/>
                  </a:lnTo>
                  <a:lnTo>
                    <a:pt x="1645" y="3083"/>
                  </a:lnTo>
                  <a:lnTo>
                    <a:pt x="1633" y="3137"/>
                  </a:lnTo>
                  <a:lnTo>
                    <a:pt x="1616" y="3190"/>
                  </a:lnTo>
                  <a:lnTo>
                    <a:pt x="1593" y="3240"/>
                  </a:lnTo>
                  <a:lnTo>
                    <a:pt x="1567" y="3288"/>
                  </a:lnTo>
                  <a:lnTo>
                    <a:pt x="1535" y="3332"/>
                  </a:lnTo>
                  <a:lnTo>
                    <a:pt x="1500" y="3372"/>
                  </a:lnTo>
                  <a:lnTo>
                    <a:pt x="1460" y="3410"/>
                  </a:lnTo>
                  <a:lnTo>
                    <a:pt x="1417" y="3443"/>
                  </a:lnTo>
                  <a:lnTo>
                    <a:pt x="1371" y="3472"/>
                  </a:lnTo>
                  <a:lnTo>
                    <a:pt x="1323" y="3497"/>
                  </a:lnTo>
                  <a:lnTo>
                    <a:pt x="1271" y="3516"/>
                  </a:lnTo>
                  <a:lnTo>
                    <a:pt x="1218" y="3530"/>
                  </a:lnTo>
                  <a:lnTo>
                    <a:pt x="1162" y="3539"/>
                  </a:lnTo>
                  <a:lnTo>
                    <a:pt x="1104" y="3542"/>
                  </a:lnTo>
                  <a:lnTo>
                    <a:pt x="1046" y="3539"/>
                  </a:lnTo>
                  <a:lnTo>
                    <a:pt x="990" y="3530"/>
                  </a:lnTo>
                  <a:lnTo>
                    <a:pt x="937" y="3516"/>
                  </a:lnTo>
                  <a:lnTo>
                    <a:pt x="885" y="3497"/>
                  </a:lnTo>
                  <a:lnTo>
                    <a:pt x="837" y="3472"/>
                  </a:lnTo>
                  <a:lnTo>
                    <a:pt x="791" y="3443"/>
                  </a:lnTo>
                  <a:lnTo>
                    <a:pt x="748" y="3410"/>
                  </a:lnTo>
                  <a:lnTo>
                    <a:pt x="708" y="3372"/>
                  </a:lnTo>
                  <a:lnTo>
                    <a:pt x="673" y="3332"/>
                  </a:lnTo>
                  <a:lnTo>
                    <a:pt x="641" y="3288"/>
                  </a:lnTo>
                  <a:lnTo>
                    <a:pt x="615" y="3240"/>
                  </a:lnTo>
                  <a:lnTo>
                    <a:pt x="592" y="3190"/>
                  </a:lnTo>
                  <a:lnTo>
                    <a:pt x="575" y="3137"/>
                  </a:lnTo>
                  <a:lnTo>
                    <a:pt x="563" y="3083"/>
                  </a:lnTo>
                  <a:lnTo>
                    <a:pt x="524" y="3068"/>
                  </a:lnTo>
                  <a:lnTo>
                    <a:pt x="488" y="3048"/>
                  </a:lnTo>
                  <a:lnTo>
                    <a:pt x="455" y="3025"/>
                  </a:lnTo>
                  <a:lnTo>
                    <a:pt x="425" y="2998"/>
                  </a:lnTo>
                  <a:lnTo>
                    <a:pt x="399" y="2967"/>
                  </a:lnTo>
                  <a:lnTo>
                    <a:pt x="376" y="2932"/>
                  </a:lnTo>
                  <a:lnTo>
                    <a:pt x="358" y="2896"/>
                  </a:lnTo>
                  <a:lnTo>
                    <a:pt x="344" y="2856"/>
                  </a:lnTo>
                  <a:lnTo>
                    <a:pt x="337" y="2814"/>
                  </a:lnTo>
                  <a:lnTo>
                    <a:pt x="333" y="2771"/>
                  </a:lnTo>
                  <a:lnTo>
                    <a:pt x="337" y="2729"/>
                  </a:lnTo>
                  <a:lnTo>
                    <a:pt x="344" y="2689"/>
                  </a:lnTo>
                  <a:lnTo>
                    <a:pt x="357" y="2650"/>
                  </a:lnTo>
                  <a:lnTo>
                    <a:pt x="374" y="2614"/>
                  </a:lnTo>
                  <a:lnTo>
                    <a:pt x="396" y="2580"/>
                  </a:lnTo>
                  <a:lnTo>
                    <a:pt x="421" y="2549"/>
                  </a:lnTo>
                  <a:lnTo>
                    <a:pt x="396" y="2518"/>
                  </a:lnTo>
                  <a:lnTo>
                    <a:pt x="374" y="2485"/>
                  </a:lnTo>
                  <a:lnTo>
                    <a:pt x="357" y="2448"/>
                  </a:lnTo>
                  <a:lnTo>
                    <a:pt x="344" y="2410"/>
                  </a:lnTo>
                  <a:lnTo>
                    <a:pt x="337" y="2369"/>
                  </a:lnTo>
                  <a:lnTo>
                    <a:pt x="333" y="2327"/>
                  </a:lnTo>
                  <a:lnTo>
                    <a:pt x="335" y="2285"/>
                  </a:lnTo>
                  <a:lnTo>
                    <a:pt x="343" y="2246"/>
                  </a:lnTo>
                  <a:lnTo>
                    <a:pt x="356" y="2208"/>
                  </a:lnTo>
                  <a:lnTo>
                    <a:pt x="372" y="2172"/>
                  </a:lnTo>
                  <a:lnTo>
                    <a:pt x="392" y="2139"/>
                  </a:lnTo>
                  <a:lnTo>
                    <a:pt x="417" y="2109"/>
                  </a:lnTo>
                  <a:lnTo>
                    <a:pt x="445" y="2082"/>
                  </a:lnTo>
                  <a:lnTo>
                    <a:pt x="445" y="1990"/>
                  </a:lnTo>
                  <a:lnTo>
                    <a:pt x="382" y="1940"/>
                  </a:lnTo>
                  <a:lnTo>
                    <a:pt x="324" y="1886"/>
                  </a:lnTo>
                  <a:lnTo>
                    <a:pt x="270" y="1828"/>
                  </a:lnTo>
                  <a:lnTo>
                    <a:pt x="221" y="1767"/>
                  </a:lnTo>
                  <a:lnTo>
                    <a:pt x="176" y="1702"/>
                  </a:lnTo>
                  <a:lnTo>
                    <a:pt x="136" y="1635"/>
                  </a:lnTo>
                  <a:lnTo>
                    <a:pt x="100" y="1565"/>
                  </a:lnTo>
                  <a:lnTo>
                    <a:pt x="70" y="1493"/>
                  </a:lnTo>
                  <a:lnTo>
                    <a:pt x="46" y="1418"/>
                  </a:lnTo>
                  <a:lnTo>
                    <a:pt x="25" y="1342"/>
                  </a:lnTo>
                  <a:lnTo>
                    <a:pt x="11" y="1263"/>
                  </a:lnTo>
                  <a:lnTo>
                    <a:pt x="3" y="1185"/>
                  </a:lnTo>
                  <a:lnTo>
                    <a:pt x="0" y="1104"/>
                  </a:lnTo>
                  <a:lnTo>
                    <a:pt x="3" y="1018"/>
                  </a:lnTo>
                  <a:lnTo>
                    <a:pt x="13" y="934"/>
                  </a:lnTo>
                  <a:lnTo>
                    <a:pt x="30" y="851"/>
                  </a:lnTo>
                  <a:lnTo>
                    <a:pt x="51" y="772"/>
                  </a:lnTo>
                  <a:lnTo>
                    <a:pt x="79" y="693"/>
                  </a:lnTo>
                  <a:lnTo>
                    <a:pt x="112" y="619"/>
                  </a:lnTo>
                  <a:lnTo>
                    <a:pt x="151" y="547"/>
                  </a:lnTo>
                  <a:lnTo>
                    <a:pt x="195" y="479"/>
                  </a:lnTo>
                  <a:lnTo>
                    <a:pt x="243" y="414"/>
                  </a:lnTo>
                  <a:lnTo>
                    <a:pt x="296" y="353"/>
                  </a:lnTo>
                  <a:lnTo>
                    <a:pt x="353" y="296"/>
                  </a:lnTo>
                  <a:lnTo>
                    <a:pt x="414" y="243"/>
                  </a:lnTo>
                  <a:lnTo>
                    <a:pt x="478" y="194"/>
                  </a:lnTo>
                  <a:lnTo>
                    <a:pt x="547" y="151"/>
                  </a:lnTo>
                  <a:lnTo>
                    <a:pt x="619" y="113"/>
                  </a:lnTo>
                  <a:lnTo>
                    <a:pt x="694" y="79"/>
                  </a:lnTo>
                  <a:lnTo>
                    <a:pt x="771" y="52"/>
                  </a:lnTo>
                  <a:lnTo>
                    <a:pt x="851" y="29"/>
                  </a:lnTo>
                  <a:lnTo>
                    <a:pt x="933" y="13"/>
                  </a:lnTo>
                  <a:lnTo>
                    <a:pt x="1018" y="3"/>
                  </a:lnTo>
                  <a:lnTo>
                    <a:pt x="1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1" name="Freeform 69"/>
            <p:cNvSpPr>
              <a:spLocks/>
            </p:cNvSpPr>
            <p:nvPr/>
          </p:nvSpPr>
          <p:spPr bwMode="auto">
            <a:xfrm>
              <a:off x="1362075" y="1401763"/>
              <a:ext cx="61913" cy="30163"/>
            </a:xfrm>
            <a:custGeom>
              <a:avLst/>
              <a:gdLst>
                <a:gd name="T0" fmla="*/ 104 w 429"/>
                <a:gd name="T1" fmla="*/ 0 h 208"/>
                <a:gd name="T2" fmla="*/ 326 w 429"/>
                <a:gd name="T3" fmla="*/ 0 h 208"/>
                <a:gd name="T4" fmla="*/ 350 w 429"/>
                <a:gd name="T5" fmla="*/ 4 h 208"/>
                <a:gd name="T6" fmla="*/ 371 w 429"/>
                <a:gd name="T7" fmla="*/ 11 h 208"/>
                <a:gd name="T8" fmla="*/ 391 w 429"/>
                <a:gd name="T9" fmla="*/ 23 h 208"/>
                <a:gd name="T10" fmla="*/ 407 w 429"/>
                <a:gd name="T11" fmla="*/ 39 h 208"/>
                <a:gd name="T12" fmla="*/ 420 w 429"/>
                <a:gd name="T13" fmla="*/ 58 h 208"/>
                <a:gd name="T14" fmla="*/ 427 w 429"/>
                <a:gd name="T15" fmla="*/ 81 h 208"/>
                <a:gd name="T16" fmla="*/ 429 w 429"/>
                <a:gd name="T17" fmla="*/ 104 h 208"/>
                <a:gd name="T18" fmla="*/ 427 w 429"/>
                <a:gd name="T19" fmla="*/ 128 h 208"/>
                <a:gd name="T20" fmla="*/ 420 w 429"/>
                <a:gd name="T21" fmla="*/ 150 h 208"/>
                <a:gd name="T22" fmla="*/ 407 w 429"/>
                <a:gd name="T23" fmla="*/ 169 h 208"/>
                <a:gd name="T24" fmla="*/ 391 w 429"/>
                <a:gd name="T25" fmla="*/ 185 h 208"/>
                <a:gd name="T26" fmla="*/ 371 w 429"/>
                <a:gd name="T27" fmla="*/ 198 h 208"/>
                <a:gd name="T28" fmla="*/ 350 w 429"/>
                <a:gd name="T29" fmla="*/ 205 h 208"/>
                <a:gd name="T30" fmla="*/ 326 w 429"/>
                <a:gd name="T31" fmla="*/ 208 h 208"/>
                <a:gd name="T32" fmla="*/ 104 w 429"/>
                <a:gd name="T33" fmla="*/ 208 h 208"/>
                <a:gd name="T34" fmla="*/ 81 w 429"/>
                <a:gd name="T35" fmla="*/ 205 h 208"/>
                <a:gd name="T36" fmla="*/ 58 w 429"/>
                <a:gd name="T37" fmla="*/ 198 h 208"/>
                <a:gd name="T38" fmla="*/ 39 w 429"/>
                <a:gd name="T39" fmla="*/ 185 h 208"/>
                <a:gd name="T40" fmla="*/ 23 w 429"/>
                <a:gd name="T41" fmla="*/ 169 h 208"/>
                <a:gd name="T42" fmla="*/ 11 w 429"/>
                <a:gd name="T43" fmla="*/ 150 h 208"/>
                <a:gd name="T44" fmla="*/ 3 w 429"/>
                <a:gd name="T45" fmla="*/ 128 h 208"/>
                <a:gd name="T46" fmla="*/ 0 w 429"/>
                <a:gd name="T47" fmla="*/ 104 h 208"/>
                <a:gd name="T48" fmla="*/ 3 w 429"/>
                <a:gd name="T49" fmla="*/ 81 h 208"/>
                <a:gd name="T50" fmla="*/ 11 w 429"/>
                <a:gd name="T51" fmla="*/ 58 h 208"/>
                <a:gd name="T52" fmla="*/ 23 w 429"/>
                <a:gd name="T53" fmla="*/ 39 h 208"/>
                <a:gd name="T54" fmla="*/ 39 w 429"/>
                <a:gd name="T55" fmla="*/ 23 h 208"/>
                <a:gd name="T56" fmla="*/ 58 w 429"/>
                <a:gd name="T57" fmla="*/ 11 h 208"/>
                <a:gd name="T58" fmla="*/ 81 w 429"/>
                <a:gd name="T59" fmla="*/ 4 h 208"/>
                <a:gd name="T60" fmla="*/ 104 w 429"/>
                <a:gd name="T61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9" h="208">
                  <a:moveTo>
                    <a:pt x="104" y="0"/>
                  </a:moveTo>
                  <a:lnTo>
                    <a:pt x="326" y="0"/>
                  </a:lnTo>
                  <a:lnTo>
                    <a:pt x="350" y="4"/>
                  </a:lnTo>
                  <a:lnTo>
                    <a:pt x="371" y="11"/>
                  </a:lnTo>
                  <a:lnTo>
                    <a:pt x="391" y="23"/>
                  </a:lnTo>
                  <a:lnTo>
                    <a:pt x="407" y="39"/>
                  </a:lnTo>
                  <a:lnTo>
                    <a:pt x="420" y="58"/>
                  </a:lnTo>
                  <a:lnTo>
                    <a:pt x="427" y="81"/>
                  </a:lnTo>
                  <a:lnTo>
                    <a:pt x="429" y="104"/>
                  </a:lnTo>
                  <a:lnTo>
                    <a:pt x="427" y="128"/>
                  </a:lnTo>
                  <a:lnTo>
                    <a:pt x="420" y="150"/>
                  </a:lnTo>
                  <a:lnTo>
                    <a:pt x="407" y="169"/>
                  </a:lnTo>
                  <a:lnTo>
                    <a:pt x="391" y="185"/>
                  </a:lnTo>
                  <a:lnTo>
                    <a:pt x="371" y="198"/>
                  </a:lnTo>
                  <a:lnTo>
                    <a:pt x="350" y="205"/>
                  </a:lnTo>
                  <a:lnTo>
                    <a:pt x="326" y="208"/>
                  </a:lnTo>
                  <a:lnTo>
                    <a:pt x="104" y="208"/>
                  </a:lnTo>
                  <a:lnTo>
                    <a:pt x="81" y="205"/>
                  </a:lnTo>
                  <a:lnTo>
                    <a:pt x="58" y="198"/>
                  </a:lnTo>
                  <a:lnTo>
                    <a:pt x="39" y="185"/>
                  </a:lnTo>
                  <a:lnTo>
                    <a:pt x="23" y="169"/>
                  </a:lnTo>
                  <a:lnTo>
                    <a:pt x="11" y="150"/>
                  </a:lnTo>
                  <a:lnTo>
                    <a:pt x="3" y="128"/>
                  </a:lnTo>
                  <a:lnTo>
                    <a:pt x="0" y="104"/>
                  </a:lnTo>
                  <a:lnTo>
                    <a:pt x="3" y="81"/>
                  </a:lnTo>
                  <a:lnTo>
                    <a:pt x="11" y="58"/>
                  </a:lnTo>
                  <a:lnTo>
                    <a:pt x="23" y="39"/>
                  </a:lnTo>
                  <a:lnTo>
                    <a:pt x="39" y="23"/>
                  </a:lnTo>
                  <a:lnTo>
                    <a:pt x="58" y="11"/>
                  </a:lnTo>
                  <a:lnTo>
                    <a:pt x="81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1811338" y="1401763"/>
              <a:ext cx="61913" cy="30163"/>
            </a:xfrm>
            <a:custGeom>
              <a:avLst/>
              <a:gdLst>
                <a:gd name="T0" fmla="*/ 103 w 429"/>
                <a:gd name="T1" fmla="*/ 0 h 208"/>
                <a:gd name="T2" fmla="*/ 325 w 429"/>
                <a:gd name="T3" fmla="*/ 0 h 208"/>
                <a:gd name="T4" fmla="*/ 349 w 429"/>
                <a:gd name="T5" fmla="*/ 4 h 208"/>
                <a:gd name="T6" fmla="*/ 371 w 429"/>
                <a:gd name="T7" fmla="*/ 11 h 208"/>
                <a:gd name="T8" fmla="*/ 390 w 429"/>
                <a:gd name="T9" fmla="*/ 23 h 208"/>
                <a:gd name="T10" fmla="*/ 406 w 429"/>
                <a:gd name="T11" fmla="*/ 39 h 208"/>
                <a:gd name="T12" fmla="*/ 418 w 429"/>
                <a:gd name="T13" fmla="*/ 58 h 208"/>
                <a:gd name="T14" fmla="*/ 426 w 429"/>
                <a:gd name="T15" fmla="*/ 81 h 208"/>
                <a:gd name="T16" fmla="*/ 429 w 429"/>
                <a:gd name="T17" fmla="*/ 104 h 208"/>
                <a:gd name="T18" fmla="*/ 426 w 429"/>
                <a:gd name="T19" fmla="*/ 128 h 208"/>
                <a:gd name="T20" fmla="*/ 418 w 429"/>
                <a:gd name="T21" fmla="*/ 150 h 208"/>
                <a:gd name="T22" fmla="*/ 406 w 429"/>
                <a:gd name="T23" fmla="*/ 169 h 208"/>
                <a:gd name="T24" fmla="*/ 390 w 429"/>
                <a:gd name="T25" fmla="*/ 185 h 208"/>
                <a:gd name="T26" fmla="*/ 371 w 429"/>
                <a:gd name="T27" fmla="*/ 198 h 208"/>
                <a:gd name="T28" fmla="*/ 349 w 429"/>
                <a:gd name="T29" fmla="*/ 205 h 208"/>
                <a:gd name="T30" fmla="*/ 325 w 429"/>
                <a:gd name="T31" fmla="*/ 208 h 208"/>
                <a:gd name="T32" fmla="*/ 103 w 429"/>
                <a:gd name="T33" fmla="*/ 208 h 208"/>
                <a:gd name="T34" fmla="*/ 79 w 429"/>
                <a:gd name="T35" fmla="*/ 205 h 208"/>
                <a:gd name="T36" fmla="*/ 58 w 429"/>
                <a:gd name="T37" fmla="*/ 198 h 208"/>
                <a:gd name="T38" fmla="*/ 38 w 429"/>
                <a:gd name="T39" fmla="*/ 185 h 208"/>
                <a:gd name="T40" fmla="*/ 22 w 429"/>
                <a:gd name="T41" fmla="*/ 169 h 208"/>
                <a:gd name="T42" fmla="*/ 9 w 429"/>
                <a:gd name="T43" fmla="*/ 150 h 208"/>
                <a:gd name="T44" fmla="*/ 2 w 429"/>
                <a:gd name="T45" fmla="*/ 128 h 208"/>
                <a:gd name="T46" fmla="*/ 0 w 429"/>
                <a:gd name="T47" fmla="*/ 104 h 208"/>
                <a:gd name="T48" fmla="*/ 2 w 429"/>
                <a:gd name="T49" fmla="*/ 81 h 208"/>
                <a:gd name="T50" fmla="*/ 9 w 429"/>
                <a:gd name="T51" fmla="*/ 58 h 208"/>
                <a:gd name="T52" fmla="*/ 22 w 429"/>
                <a:gd name="T53" fmla="*/ 39 h 208"/>
                <a:gd name="T54" fmla="*/ 38 w 429"/>
                <a:gd name="T55" fmla="*/ 23 h 208"/>
                <a:gd name="T56" fmla="*/ 58 w 429"/>
                <a:gd name="T57" fmla="*/ 11 h 208"/>
                <a:gd name="T58" fmla="*/ 79 w 429"/>
                <a:gd name="T59" fmla="*/ 4 h 208"/>
                <a:gd name="T60" fmla="*/ 103 w 429"/>
                <a:gd name="T61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9" h="208">
                  <a:moveTo>
                    <a:pt x="103" y="0"/>
                  </a:moveTo>
                  <a:lnTo>
                    <a:pt x="325" y="0"/>
                  </a:lnTo>
                  <a:lnTo>
                    <a:pt x="349" y="4"/>
                  </a:lnTo>
                  <a:lnTo>
                    <a:pt x="371" y="11"/>
                  </a:lnTo>
                  <a:lnTo>
                    <a:pt x="390" y="23"/>
                  </a:lnTo>
                  <a:lnTo>
                    <a:pt x="406" y="39"/>
                  </a:lnTo>
                  <a:lnTo>
                    <a:pt x="418" y="58"/>
                  </a:lnTo>
                  <a:lnTo>
                    <a:pt x="426" y="81"/>
                  </a:lnTo>
                  <a:lnTo>
                    <a:pt x="429" y="104"/>
                  </a:lnTo>
                  <a:lnTo>
                    <a:pt x="426" y="128"/>
                  </a:lnTo>
                  <a:lnTo>
                    <a:pt x="418" y="150"/>
                  </a:lnTo>
                  <a:lnTo>
                    <a:pt x="406" y="169"/>
                  </a:lnTo>
                  <a:lnTo>
                    <a:pt x="390" y="185"/>
                  </a:lnTo>
                  <a:lnTo>
                    <a:pt x="371" y="198"/>
                  </a:lnTo>
                  <a:lnTo>
                    <a:pt x="349" y="205"/>
                  </a:lnTo>
                  <a:lnTo>
                    <a:pt x="325" y="208"/>
                  </a:lnTo>
                  <a:lnTo>
                    <a:pt x="103" y="208"/>
                  </a:lnTo>
                  <a:lnTo>
                    <a:pt x="79" y="205"/>
                  </a:lnTo>
                  <a:lnTo>
                    <a:pt x="58" y="198"/>
                  </a:lnTo>
                  <a:lnTo>
                    <a:pt x="38" y="185"/>
                  </a:lnTo>
                  <a:lnTo>
                    <a:pt x="22" y="169"/>
                  </a:lnTo>
                  <a:lnTo>
                    <a:pt x="9" y="150"/>
                  </a:lnTo>
                  <a:lnTo>
                    <a:pt x="2" y="128"/>
                  </a:lnTo>
                  <a:lnTo>
                    <a:pt x="0" y="104"/>
                  </a:lnTo>
                  <a:lnTo>
                    <a:pt x="2" y="81"/>
                  </a:lnTo>
                  <a:lnTo>
                    <a:pt x="9" y="58"/>
                  </a:lnTo>
                  <a:lnTo>
                    <a:pt x="22" y="39"/>
                  </a:lnTo>
                  <a:lnTo>
                    <a:pt x="38" y="23"/>
                  </a:lnTo>
                  <a:lnTo>
                    <a:pt x="58" y="11"/>
                  </a:lnTo>
                  <a:lnTo>
                    <a:pt x="79" y="4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3" name="Freeform 71"/>
            <p:cNvSpPr>
              <a:spLocks/>
            </p:cNvSpPr>
            <p:nvPr/>
          </p:nvSpPr>
          <p:spPr bwMode="auto">
            <a:xfrm>
              <a:off x="1393825" y="1506538"/>
              <a:ext cx="58738" cy="46038"/>
            </a:xfrm>
            <a:custGeom>
              <a:avLst/>
              <a:gdLst>
                <a:gd name="T0" fmla="*/ 290 w 401"/>
                <a:gd name="T1" fmla="*/ 0 h 318"/>
                <a:gd name="T2" fmla="*/ 313 w 401"/>
                <a:gd name="T3" fmla="*/ 1 h 318"/>
                <a:gd name="T4" fmla="*/ 334 w 401"/>
                <a:gd name="T5" fmla="*/ 7 h 318"/>
                <a:gd name="T6" fmla="*/ 354 w 401"/>
                <a:gd name="T7" fmla="*/ 18 h 318"/>
                <a:gd name="T8" fmla="*/ 373 w 401"/>
                <a:gd name="T9" fmla="*/ 33 h 318"/>
                <a:gd name="T10" fmla="*/ 387 w 401"/>
                <a:gd name="T11" fmla="*/ 51 h 318"/>
                <a:gd name="T12" fmla="*/ 396 w 401"/>
                <a:gd name="T13" fmla="*/ 74 h 318"/>
                <a:gd name="T14" fmla="*/ 401 w 401"/>
                <a:gd name="T15" fmla="*/ 96 h 318"/>
                <a:gd name="T16" fmla="*/ 400 w 401"/>
                <a:gd name="T17" fmla="*/ 119 h 318"/>
                <a:gd name="T18" fmla="*/ 393 w 401"/>
                <a:gd name="T19" fmla="*/ 141 h 318"/>
                <a:gd name="T20" fmla="*/ 382 w 401"/>
                <a:gd name="T21" fmla="*/ 162 h 318"/>
                <a:gd name="T22" fmla="*/ 367 w 401"/>
                <a:gd name="T23" fmla="*/ 179 h 318"/>
                <a:gd name="T24" fmla="*/ 348 w 401"/>
                <a:gd name="T25" fmla="*/ 194 h 318"/>
                <a:gd name="T26" fmla="*/ 156 w 401"/>
                <a:gd name="T27" fmla="*/ 305 h 318"/>
                <a:gd name="T28" fmla="*/ 139 w 401"/>
                <a:gd name="T29" fmla="*/ 312 h 318"/>
                <a:gd name="T30" fmla="*/ 122 w 401"/>
                <a:gd name="T31" fmla="*/ 317 h 318"/>
                <a:gd name="T32" fmla="*/ 104 w 401"/>
                <a:gd name="T33" fmla="*/ 318 h 318"/>
                <a:gd name="T34" fmla="*/ 83 w 401"/>
                <a:gd name="T35" fmla="*/ 316 h 318"/>
                <a:gd name="T36" fmla="*/ 63 w 401"/>
                <a:gd name="T37" fmla="*/ 310 h 318"/>
                <a:gd name="T38" fmla="*/ 44 w 401"/>
                <a:gd name="T39" fmla="*/ 299 h 318"/>
                <a:gd name="T40" fmla="*/ 27 w 401"/>
                <a:gd name="T41" fmla="*/ 285 h 318"/>
                <a:gd name="T42" fmla="*/ 14 w 401"/>
                <a:gd name="T43" fmla="*/ 267 h 318"/>
                <a:gd name="T44" fmla="*/ 5 w 401"/>
                <a:gd name="T45" fmla="*/ 244 h 318"/>
                <a:gd name="T46" fmla="*/ 0 w 401"/>
                <a:gd name="T47" fmla="*/ 222 h 318"/>
                <a:gd name="T48" fmla="*/ 1 w 401"/>
                <a:gd name="T49" fmla="*/ 199 h 318"/>
                <a:gd name="T50" fmla="*/ 8 w 401"/>
                <a:gd name="T51" fmla="*/ 177 h 318"/>
                <a:gd name="T52" fmla="*/ 19 w 401"/>
                <a:gd name="T53" fmla="*/ 156 h 318"/>
                <a:gd name="T54" fmla="*/ 34 w 401"/>
                <a:gd name="T55" fmla="*/ 139 h 318"/>
                <a:gd name="T56" fmla="*/ 52 w 401"/>
                <a:gd name="T57" fmla="*/ 125 h 318"/>
                <a:gd name="T58" fmla="*/ 245 w 401"/>
                <a:gd name="T59" fmla="*/ 14 h 318"/>
                <a:gd name="T60" fmla="*/ 266 w 401"/>
                <a:gd name="T61" fmla="*/ 4 h 318"/>
                <a:gd name="T62" fmla="*/ 290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290" y="0"/>
                  </a:moveTo>
                  <a:lnTo>
                    <a:pt x="313" y="1"/>
                  </a:lnTo>
                  <a:lnTo>
                    <a:pt x="334" y="7"/>
                  </a:lnTo>
                  <a:lnTo>
                    <a:pt x="354" y="18"/>
                  </a:lnTo>
                  <a:lnTo>
                    <a:pt x="373" y="33"/>
                  </a:lnTo>
                  <a:lnTo>
                    <a:pt x="387" y="51"/>
                  </a:lnTo>
                  <a:lnTo>
                    <a:pt x="396" y="74"/>
                  </a:lnTo>
                  <a:lnTo>
                    <a:pt x="401" y="96"/>
                  </a:lnTo>
                  <a:lnTo>
                    <a:pt x="400" y="119"/>
                  </a:lnTo>
                  <a:lnTo>
                    <a:pt x="393" y="141"/>
                  </a:lnTo>
                  <a:lnTo>
                    <a:pt x="382" y="162"/>
                  </a:lnTo>
                  <a:lnTo>
                    <a:pt x="367" y="179"/>
                  </a:lnTo>
                  <a:lnTo>
                    <a:pt x="348" y="194"/>
                  </a:lnTo>
                  <a:lnTo>
                    <a:pt x="156" y="305"/>
                  </a:lnTo>
                  <a:lnTo>
                    <a:pt x="139" y="312"/>
                  </a:lnTo>
                  <a:lnTo>
                    <a:pt x="122" y="317"/>
                  </a:lnTo>
                  <a:lnTo>
                    <a:pt x="104" y="318"/>
                  </a:lnTo>
                  <a:lnTo>
                    <a:pt x="83" y="316"/>
                  </a:lnTo>
                  <a:lnTo>
                    <a:pt x="63" y="310"/>
                  </a:lnTo>
                  <a:lnTo>
                    <a:pt x="44" y="299"/>
                  </a:lnTo>
                  <a:lnTo>
                    <a:pt x="27" y="285"/>
                  </a:lnTo>
                  <a:lnTo>
                    <a:pt x="14" y="267"/>
                  </a:lnTo>
                  <a:lnTo>
                    <a:pt x="5" y="244"/>
                  </a:lnTo>
                  <a:lnTo>
                    <a:pt x="0" y="222"/>
                  </a:lnTo>
                  <a:lnTo>
                    <a:pt x="1" y="199"/>
                  </a:lnTo>
                  <a:lnTo>
                    <a:pt x="8" y="177"/>
                  </a:lnTo>
                  <a:lnTo>
                    <a:pt x="19" y="156"/>
                  </a:lnTo>
                  <a:lnTo>
                    <a:pt x="34" y="139"/>
                  </a:lnTo>
                  <a:lnTo>
                    <a:pt x="52" y="125"/>
                  </a:lnTo>
                  <a:lnTo>
                    <a:pt x="245" y="14"/>
                  </a:lnTo>
                  <a:lnTo>
                    <a:pt x="266" y="4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1782763" y="1281113"/>
              <a:ext cx="58738" cy="46038"/>
            </a:xfrm>
            <a:custGeom>
              <a:avLst/>
              <a:gdLst>
                <a:gd name="T0" fmla="*/ 290 w 401"/>
                <a:gd name="T1" fmla="*/ 0 h 318"/>
                <a:gd name="T2" fmla="*/ 313 w 401"/>
                <a:gd name="T3" fmla="*/ 0 h 318"/>
                <a:gd name="T4" fmla="*/ 334 w 401"/>
                <a:gd name="T5" fmla="*/ 7 h 318"/>
                <a:gd name="T6" fmla="*/ 355 w 401"/>
                <a:gd name="T7" fmla="*/ 18 h 318"/>
                <a:gd name="T8" fmla="*/ 373 w 401"/>
                <a:gd name="T9" fmla="*/ 33 h 318"/>
                <a:gd name="T10" fmla="*/ 387 w 401"/>
                <a:gd name="T11" fmla="*/ 52 h 318"/>
                <a:gd name="T12" fmla="*/ 396 w 401"/>
                <a:gd name="T13" fmla="*/ 73 h 318"/>
                <a:gd name="T14" fmla="*/ 401 w 401"/>
                <a:gd name="T15" fmla="*/ 96 h 318"/>
                <a:gd name="T16" fmla="*/ 400 w 401"/>
                <a:gd name="T17" fmla="*/ 120 h 318"/>
                <a:gd name="T18" fmla="*/ 393 w 401"/>
                <a:gd name="T19" fmla="*/ 141 h 318"/>
                <a:gd name="T20" fmla="*/ 383 w 401"/>
                <a:gd name="T21" fmla="*/ 161 h 318"/>
                <a:gd name="T22" fmla="*/ 367 w 401"/>
                <a:gd name="T23" fmla="*/ 179 h 318"/>
                <a:gd name="T24" fmla="*/ 349 w 401"/>
                <a:gd name="T25" fmla="*/ 194 h 318"/>
                <a:gd name="T26" fmla="*/ 156 w 401"/>
                <a:gd name="T27" fmla="*/ 304 h 318"/>
                <a:gd name="T28" fmla="*/ 140 w 401"/>
                <a:gd name="T29" fmla="*/ 313 h 318"/>
                <a:gd name="T30" fmla="*/ 122 w 401"/>
                <a:gd name="T31" fmla="*/ 317 h 318"/>
                <a:gd name="T32" fmla="*/ 105 w 401"/>
                <a:gd name="T33" fmla="*/ 318 h 318"/>
                <a:gd name="T34" fmla="*/ 83 w 401"/>
                <a:gd name="T35" fmla="*/ 316 h 318"/>
                <a:gd name="T36" fmla="*/ 63 w 401"/>
                <a:gd name="T37" fmla="*/ 310 h 318"/>
                <a:gd name="T38" fmla="*/ 44 w 401"/>
                <a:gd name="T39" fmla="*/ 299 h 318"/>
                <a:gd name="T40" fmla="*/ 28 w 401"/>
                <a:gd name="T41" fmla="*/ 285 h 318"/>
                <a:gd name="T42" fmla="*/ 14 w 401"/>
                <a:gd name="T43" fmla="*/ 267 h 318"/>
                <a:gd name="T44" fmla="*/ 5 w 401"/>
                <a:gd name="T45" fmla="*/ 244 h 318"/>
                <a:gd name="T46" fmla="*/ 0 w 401"/>
                <a:gd name="T47" fmla="*/ 222 h 318"/>
                <a:gd name="T48" fmla="*/ 1 w 401"/>
                <a:gd name="T49" fmla="*/ 199 h 318"/>
                <a:gd name="T50" fmla="*/ 8 w 401"/>
                <a:gd name="T51" fmla="*/ 176 h 318"/>
                <a:gd name="T52" fmla="*/ 19 w 401"/>
                <a:gd name="T53" fmla="*/ 157 h 318"/>
                <a:gd name="T54" fmla="*/ 34 w 401"/>
                <a:gd name="T55" fmla="*/ 139 h 318"/>
                <a:gd name="T56" fmla="*/ 53 w 401"/>
                <a:gd name="T57" fmla="*/ 125 h 318"/>
                <a:gd name="T58" fmla="*/ 245 w 401"/>
                <a:gd name="T59" fmla="*/ 13 h 318"/>
                <a:gd name="T60" fmla="*/ 267 w 401"/>
                <a:gd name="T61" fmla="*/ 4 h 318"/>
                <a:gd name="T62" fmla="*/ 290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290" y="0"/>
                  </a:moveTo>
                  <a:lnTo>
                    <a:pt x="313" y="0"/>
                  </a:lnTo>
                  <a:lnTo>
                    <a:pt x="334" y="7"/>
                  </a:lnTo>
                  <a:lnTo>
                    <a:pt x="355" y="18"/>
                  </a:lnTo>
                  <a:lnTo>
                    <a:pt x="373" y="33"/>
                  </a:lnTo>
                  <a:lnTo>
                    <a:pt x="387" y="52"/>
                  </a:lnTo>
                  <a:lnTo>
                    <a:pt x="396" y="73"/>
                  </a:lnTo>
                  <a:lnTo>
                    <a:pt x="401" y="96"/>
                  </a:lnTo>
                  <a:lnTo>
                    <a:pt x="400" y="120"/>
                  </a:lnTo>
                  <a:lnTo>
                    <a:pt x="393" y="141"/>
                  </a:lnTo>
                  <a:lnTo>
                    <a:pt x="383" y="161"/>
                  </a:lnTo>
                  <a:lnTo>
                    <a:pt x="367" y="179"/>
                  </a:lnTo>
                  <a:lnTo>
                    <a:pt x="349" y="194"/>
                  </a:lnTo>
                  <a:lnTo>
                    <a:pt x="156" y="304"/>
                  </a:lnTo>
                  <a:lnTo>
                    <a:pt x="140" y="313"/>
                  </a:lnTo>
                  <a:lnTo>
                    <a:pt x="122" y="317"/>
                  </a:lnTo>
                  <a:lnTo>
                    <a:pt x="105" y="318"/>
                  </a:lnTo>
                  <a:lnTo>
                    <a:pt x="83" y="316"/>
                  </a:lnTo>
                  <a:lnTo>
                    <a:pt x="63" y="310"/>
                  </a:lnTo>
                  <a:lnTo>
                    <a:pt x="44" y="299"/>
                  </a:lnTo>
                  <a:lnTo>
                    <a:pt x="28" y="285"/>
                  </a:lnTo>
                  <a:lnTo>
                    <a:pt x="14" y="267"/>
                  </a:lnTo>
                  <a:lnTo>
                    <a:pt x="5" y="244"/>
                  </a:lnTo>
                  <a:lnTo>
                    <a:pt x="0" y="222"/>
                  </a:lnTo>
                  <a:lnTo>
                    <a:pt x="1" y="199"/>
                  </a:lnTo>
                  <a:lnTo>
                    <a:pt x="8" y="176"/>
                  </a:lnTo>
                  <a:lnTo>
                    <a:pt x="19" y="157"/>
                  </a:lnTo>
                  <a:lnTo>
                    <a:pt x="34" y="139"/>
                  </a:lnTo>
                  <a:lnTo>
                    <a:pt x="53" y="125"/>
                  </a:lnTo>
                  <a:lnTo>
                    <a:pt x="245" y="13"/>
                  </a:lnTo>
                  <a:lnTo>
                    <a:pt x="267" y="4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1782763" y="1506538"/>
              <a:ext cx="58738" cy="46038"/>
            </a:xfrm>
            <a:custGeom>
              <a:avLst/>
              <a:gdLst>
                <a:gd name="T0" fmla="*/ 111 w 401"/>
                <a:gd name="T1" fmla="*/ 0 h 318"/>
                <a:gd name="T2" fmla="*/ 135 w 401"/>
                <a:gd name="T3" fmla="*/ 4 h 318"/>
                <a:gd name="T4" fmla="*/ 156 w 401"/>
                <a:gd name="T5" fmla="*/ 14 h 318"/>
                <a:gd name="T6" fmla="*/ 349 w 401"/>
                <a:gd name="T7" fmla="*/ 125 h 318"/>
                <a:gd name="T8" fmla="*/ 367 w 401"/>
                <a:gd name="T9" fmla="*/ 139 h 318"/>
                <a:gd name="T10" fmla="*/ 383 w 401"/>
                <a:gd name="T11" fmla="*/ 156 h 318"/>
                <a:gd name="T12" fmla="*/ 393 w 401"/>
                <a:gd name="T13" fmla="*/ 177 h 318"/>
                <a:gd name="T14" fmla="*/ 400 w 401"/>
                <a:gd name="T15" fmla="*/ 199 h 318"/>
                <a:gd name="T16" fmla="*/ 401 w 401"/>
                <a:gd name="T17" fmla="*/ 222 h 318"/>
                <a:gd name="T18" fmla="*/ 396 w 401"/>
                <a:gd name="T19" fmla="*/ 244 h 318"/>
                <a:gd name="T20" fmla="*/ 387 w 401"/>
                <a:gd name="T21" fmla="*/ 267 h 318"/>
                <a:gd name="T22" fmla="*/ 374 w 401"/>
                <a:gd name="T23" fmla="*/ 285 h 318"/>
                <a:gd name="T24" fmla="*/ 357 w 401"/>
                <a:gd name="T25" fmla="*/ 299 h 318"/>
                <a:gd name="T26" fmla="*/ 338 w 401"/>
                <a:gd name="T27" fmla="*/ 310 h 318"/>
                <a:gd name="T28" fmla="*/ 318 w 401"/>
                <a:gd name="T29" fmla="*/ 316 h 318"/>
                <a:gd name="T30" fmla="*/ 297 w 401"/>
                <a:gd name="T31" fmla="*/ 318 h 318"/>
                <a:gd name="T32" fmla="*/ 279 w 401"/>
                <a:gd name="T33" fmla="*/ 317 h 318"/>
                <a:gd name="T34" fmla="*/ 262 w 401"/>
                <a:gd name="T35" fmla="*/ 312 h 318"/>
                <a:gd name="T36" fmla="*/ 245 w 401"/>
                <a:gd name="T37" fmla="*/ 305 h 318"/>
                <a:gd name="T38" fmla="*/ 53 w 401"/>
                <a:gd name="T39" fmla="*/ 194 h 318"/>
                <a:gd name="T40" fmla="*/ 34 w 401"/>
                <a:gd name="T41" fmla="*/ 179 h 318"/>
                <a:gd name="T42" fmla="*/ 19 w 401"/>
                <a:gd name="T43" fmla="*/ 162 h 318"/>
                <a:gd name="T44" fmla="*/ 8 w 401"/>
                <a:gd name="T45" fmla="*/ 141 h 318"/>
                <a:gd name="T46" fmla="*/ 1 w 401"/>
                <a:gd name="T47" fmla="*/ 119 h 318"/>
                <a:gd name="T48" fmla="*/ 0 w 401"/>
                <a:gd name="T49" fmla="*/ 96 h 318"/>
                <a:gd name="T50" fmla="*/ 5 w 401"/>
                <a:gd name="T51" fmla="*/ 74 h 318"/>
                <a:gd name="T52" fmla="*/ 14 w 401"/>
                <a:gd name="T53" fmla="*/ 51 h 318"/>
                <a:gd name="T54" fmla="*/ 28 w 401"/>
                <a:gd name="T55" fmla="*/ 33 h 318"/>
                <a:gd name="T56" fmla="*/ 47 w 401"/>
                <a:gd name="T57" fmla="*/ 18 h 318"/>
                <a:gd name="T58" fmla="*/ 67 w 401"/>
                <a:gd name="T59" fmla="*/ 7 h 318"/>
                <a:gd name="T60" fmla="*/ 88 w 401"/>
                <a:gd name="T61" fmla="*/ 1 h 318"/>
                <a:gd name="T62" fmla="*/ 111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111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349" y="125"/>
                  </a:lnTo>
                  <a:lnTo>
                    <a:pt x="367" y="139"/>
                  </a:lnTo>
                  <a:lnTo>
                    <a:pt x="383" y="156"/>
                  </a:lnTo>
                  <a:lnTo>
                    <a:pt x="393" y="177"/>
                  </a:lnTo>
                  <a:lnTo>
                    <a:pt x="400" y="199"/>
                  </a:lnTo>
                  <a:lnTo>
                    <a:pt x="401" y="222"/>
                  </a:lnTo>
                  <a:lnTo>
                    <a:pt x="396" y="244"/>
                  </a:lnTo>
                  <a:lnTo>
                    <a:pt x="387" y="267"/>
                  </a:lnTo>
                  <a:lnTo>
                    <a:pt x="374" y="285"/>
                  </a:lnTo>
                  <a:lnTo>
                    <a:pt x="357" y="299"/>
                  </a:lnTo>
                  <a:lnTo>
                    <a:pt x="338" y="310"/>
                  </a:lnTo>
                  <a:lnTo>
                    <a:pt x="318" y="316"/>
                  </a:lnTo>
                  <a:lnTo>
                    <a:pt x="297" y="318"/>
                  </a:lnTo>
                  <a:lnTo>
                    <a:pt x="279" y="317"/>
                  </a:lnTo>
                  <a:lnTo>
                    <a:pt x="262" y="312"/>
                  </a:lnTo>
                  <a:lnTo>
                    <a:pt x="245" y="305"/>
                  </a:lnTo>
                  <a:lnTo>
                    <a:pt x="53" y="194"/>
                  </a:lnTo>
                  <a:lnTo>
                    <a:pt x="34" y="179"/>
                  </a:lnTo>
                  <a:lnTo>
                    <a:pt x="19" y="162"/>
                  </a:lnTo>
                  <a:lnTo>
                    <a:pt x="8" y="141"/>
                  </a:lnTo>
                  <a:lnTo>
                    <a:pt x="1" y="119"/>
                  </a:lnTo>
                  <a:lnTo>
                    <a:pt x="0" y="96"/>
                  </a:lnTo>
                  <a:lnTo>
                    <a:pt x="5" y="74"/>
                  </a:lnTo>
                  <a:lnTo>
                    <a:pt x="14" y="51"/>
                  </a:lnTo>
                  <a:lnTo>
                    <a:pt x="28" y="33"/>
                  </a:lnTo>
                  <a:lnTo>
                    <a:pt x="47" y="18"/>
                  </a:lnTo>
                  <a:lnTo>
                    <a:pt x="67" y="7"/>
                  </a:lnTo>
                  <a:lnTo>
                    <a:pt x="88" y="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1393825" y="1281113"/>
              <a:ext cx="58738" cy="46038"/>
            </a:xfrm>
            <a:custGeom>
              <a:avLst/>
              <a:gdLst>
                <a:gd name="T0" fmla="*/ 111 w 401"/>
                <a:gd name="T1" fmla="*/ 0 h 318"/>
                <a:gd name="T2" fmla="*/ 134 w 401"/>
                <a:gd name="T3" fmla="*/ 4 h 318"/>
                <a:gd name="T4" fmla="*/ 156 w 401"/>
                <a:gd name="T5" fmla="*/ 13 h 318"/>
                <a:gd name="T6" fmla="*/ 348 w 401"/>
                <a:gd name="T7" fmla="*/ 125 h 318"/>
                <a:gd name="T8" fmla="*/ 367 w 401"/>
                <a:gd name="T9" fmla="*/ 139 h 318"/>
                <a:gd name="T10" fmla="*/ 382 w 401"/>
                <a:gd name="T11" fmla="*/ 157 h 318"/>
                <a:gd name="T12" fmla="*/ 393 w 401"/>
                <a:gd name="T13" fmla="*/ 176 h 318"/>
                <a:gd name="T14" fmla="*/ 400 w 401"/>
                <a:gd name="T15" fmla="*/ 199 h 318"/>
                <a:gd name="T16" fmla="*/ 401 w 401"/>
                <a:gd name="T17" fmla="*/ 222 h 318"/>
                <a:gd name="T18" fmla="*/ 396 w 401"/>
                <a:gd name="T19" fmla="*/ 244 h 318"/>
                <a:gd name="T20" fmla="*/ 387 w 401"/>
                <a:gd name="T21" fmla="*/ 267 h 318"/>
                <a:gd name="T22" fmla="*/ 373 w 401"/>
                <a:gd name="T23" fmla="*/ 285 h 318"/>
                <a:gd name="T24" fmla="*/ 357 w 401"/>
                <a:gd name="T25" fmla="*/ 299 h 318"/>
                <a:gd name="T26" fmla="*/ 338 w 401"/>
                <a:gd name="T27" fmla="*/ 310 h 318"/>
                <a:gd name="T28" fmla="*/ 318 w 401"/>
                <a:gd name="T29" fmla="*/ 316 h 318"/>
                <a:gd name="T30" fmla="*/ 296 w 401"/>
                <a:gd name="T31" fmla="*/ 318 h 318"/>
                <a:gd name="T32" fmla="*/ 279 w 401"/>
                <a:gd name="T33" fmla="*/ 317 h 318"/>
                <a:gd name="T34" fmla="*/ 261 w 401"/>
                <a:gd name="T35" fmla="*/ 313 h 318"/>
                <a:gd name="T36" fmla="*/ 245 w 401"/>
                <a:gd name="T37" fmla="*/ 304 h 318"/>
                <a:gd name="T38" fmla="*/ 52 w 401"/>
                <a:gd name="T39" fmla="*/ 194 h 318"/>
                <a:gd name="T40" fmla="*/ 34 w 401"/>
                <a:gd name="T41" fmla="*/ 179 h 318"/>
                <a:gd name="T42" fmla="*/ 19 w 401"/>
                <a:gd name="T43" fmla="*/ 161 h 318"/>
                <a:gd name="T44" fmla="*/ 8 w 401"/>
                <a:gd name="T45" fmla="*/ 141 h 318"/>
                <a:gd name="T46" fmla="*/ 1 w 401"/>
                <a:gd name="T47" fmla="*/ 120 h 318"/>
                <a:gd name="T48" fmla="*/ 0 w 401"/>
                <a:gd name="T49" fmla="*/ 96 h 318"/>
                <a:gd name="T50" fmla="*/ 5 w 401"/>
                <a:gd name="T51" fmla="*/ 73 h 318"/>
                <a:gd name="T52" fmla="*/ 14 w 401"/>
                <a:gd name="T53" fmla="*/ 52 h 318"/>
                <a:gd name="T54" fmla="*/ 28 w 401"/>
                <a:gd name="T55" fmla="*/ 33 h 318"/>
                <a:gd name="T56" fmla="*/ 46 w 401"/>
                <a:gd name="T57" fmla="*/ 18 h 318"/>
                <a:gd name="T58" fmla="*/ 67 w 401"/>
                <a:gd name="T59" fmla="*/ 7 h 318"/>
                <a:gd name="T60" fmla="*/ 88 w 401"/>
                <a:gd name="T61" fmla="*/ 0 h 318"/>
                <a:gd name="T62" fmla="*/ 111 w 401"/>
                <a:gd name="T6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" h="318">
                  <a:moveTo>
                    <a:pt x="111" y="0"/>
                  </a:moveTo>
                  <a:lnTo>
                    <a:pt x="134" y="4"/>
                  </a:lnTo>
                  <a:lnTo>
                    <a:pt x="156" y="13"/>
                  </a:lnTo>
                  <a:lnTo>
                    <a:pt x="348" y="125"/>
                  </a:lnTo>
                  <a:lnTo>
                    <a:pt x="367" y="139"/>
                  </a:lnTo>
                  <a:lnTo>
                    <a:pt x="382" y="157"/>
                  </a:lnTo>
                  <a:lnTo>
                    <a:pt x="393" y="176"/>
                  </a:lnTo>
                  <a:lnTo>
                    <a:pt x="400" y="199"/>
                  </a:lnTo>
                  <a:lnTo>
                    <a:pt x="401" y="222"/>
                  </a:lnTo>
                  <a:lnTo>
                    <a:pt x="396" y="244"/>
                  </a:lnTo>
                  <a:lnTo>
                    <a:pt x="387" y="267"/>
                  </a:lnTo>
                  <a:lnTo>
                    <a:pt x="373" y="285"/>
                  </a:lnTo>
                  <a:lnTo>
                    <a:pt x="357" y="299"/>
                  </a:lnTo>
                  <a:lnTo>
                    <a:pt x="338" y="310"/>
                  </a:lnTo>
                  <a:lnTo>
                    <a:pt x="318" y="316"/>
                  </a:lnTo>
                  <a:lnTo>
                    <a:pt x="296" y="318"/>
                  </a:lnTo>
                  <a:lnTo>
                    <a:pt x="279" y="317"/>
                  </a:lnTo>
                  <a:lnTo>
                    <a:pt x="261" y="313"/>
                  </a:lnTo>
                  <a:lnTo>
                    <a:pt x="245" y="304"/>
                  </a:lnTo>
                  <a:lnTo>
                    <a:pt x="52" y="194"/>
                  </a:lnTo>
                  <a:lnTo>
                    <a:pt x="34" y="179"/>
                  </a:lnTo>
                  <a:lnTo>
                    <a:pt x="19" y="161"/>
                  </a:lnTo>
                  <a:lnTo>
                    <a:pt x="8" y="141"/>
                  </a:lnTo>
                  <a:lnTo>
                    <a:pt x="1" y="120"/>
                  </a:lnTo>
                  <a:lnTo>
                    <a:pt x="0" y="96"/>
                  </a:lnTo>
                  <a:lnTo>
                    <a:pt x="5" y="73"/>
                  </a:lnTo>
                  <a:lnTo>
                    <a:pt x="14" y="52"/>
                  </a:lnTo>
                  <a:lnTo>
                    <a:pt x="28" y="33"/>
                  </a:lnTo>
                  <a:lnTo>
                    <a:pt x="46" y="18"/>
                  </a:lnTo>
                  <a:lnTo>
                    <a:pt x="67" y="7"/>
                  </a:lnTo>
                  <a:lnTo>
                    <a:pt x="88" y="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1706592" y="5202792"/>
            <a:ext cx="712748" cy="752908"/>
            <a:chOff x="3364618" y="2089151"/>
            <a:chExt cx="338138" cy="357187"/>
          </a:xfrm>
          <a:solidFill>
            <a:schemeClr val="bg1"/>
          </a:solidFill>
        </p:grpSpPr>
        <p:sp>
          <p:nvSpPr>
            <p:cNvPr id="78" name="Freeform 279"/>
            <p:cNvSpPr>
              <a:spLocks noEditPoints="1"/>
            </p:cNvSpPr>
            <p:nvPr/>
          </p:nvSpPr>
          <p:spPr bwMode="auto">
            <a:xfrm>
              <a:off x="3436736" y="2089151"/>
              <a:ext cx="193904" cy="192088"/>
            </a:xfrm>
            <a:custGeom>
              <a:avLst/>
              <a:gdLst>
                <a:gd name="T0" fmla="*/ 483 w 1062"/>
                <a:gd name="T1" fmla="*/ 181 h 1065"/>
                <a:gd name="T2" fmla="*/ 394 w 1062"/>
                <a:gd name="T3" fmla="*/ 206 h 1065"/>
                <a:gd name="T4" fmla="*/ 315 w 1062"/>
                <a:gd name="T5" fmla="*/ 252 h 1065"/>
                <a:gd name="T6" fmla="*/ 251 w 1062"/>
                <a:gd name="T7" fmla="*/ 316 h 1065"/>
                <a:gd name="T8" fmla="*/ 206 w 1062"/>
                <a:gd name="T9" fmla="*/ 395 h 1065"/>
                <a:gd name="T10" fmla="*/ 181 w 1062"/>
                <a:gd name="T11" fmla="*/ 485 h 1065"/>
                <a:gd name="T12" fmla="*/ 181 w 1062"/>
                <a:gd name="T13" fmla="*/ 581 h 1065"/>
                <a:gd name="T14" fmla="*/ 206 w 1062"/>
                <a:gd name="T15" fmla="*/ 671 h 1065"/>
                <a:gd name="T16" fmla="*/ 251 w 1062"/>
                <a:gd name="T17" fmla="*/ 750 h 1065"/>
                <a:gd name="T18" fmla="*/ 315 w 1062"/>
                <a:gd name="T19" fmla="*/ 814 h 1065"/>
                <a:gd name="T20" fmla="*/ 394 w 1062"/>
                <a:gd name="T21" fmla="*/ 860 h 1065"/>
                <a:gd name="T22" fmla="*/ 483 w 1062"/>
                <a:gd name="T23" fmla="*/ 885 h 1065"/>
                <a:gd name="T24" fmla="*/ 579 w 1062"/>
                <a:gd name="T25" fmla="*/ 885 h 1065"/>
                <a:gd name="T26" fmla="*/ 669 w 1062"/>
                <a:gd name="T27" fmla="*/ 860 h 1065"/>
                <a:gd name="T28" fmla="*/ 747 w 1062"/>
                <a:gd name="T29" fmla="*/ 814 h 1065"/>
                <a:gd name="T30" fmla="*/ 811 w 1062"/>
                <a:gd name="T31" fmla="*/ 750 h 1065"/>
                <a:gd name="T32" fmla="*/ 857 w 1062"/>
                <a:gd name="T33" fmla="*/ 671 h 1065"/>
                <a:gd name="T34" fmla="*/ 882 w 1062"/>
                <a:gd name="T35" fmla="*/ 581 h 1065"/>
                <a:gd name="T36" fmla="*/ 882 w 1062"/>
                <a:gd name="T37" fmla="*/ 485 h 1065"/>
                <a:gd name="T38" fmla="*/ 857 w 1062"/>
                <a:gd name="T39" fmla="*/ 395 h 1065"/>
                <a:gd name="T40" fmla="*/ 811 w 1062"/>
                <a:gd name="T41" fmla="*/ 316 h 1065"/>
                <a:gd name="T42" fmla="*/ 747 w 1062"/>
                <a:gd name="T43" fmla="*/ 252 h 1065"/>
                <a:gd name="T44" fmla="*/ 669 w 1062"/>
                <a:gd name="T45" fmla="*/ 206 h 1065"/>
                <a:gd name="T46" fmla="*/ 579 w 1062"/>
                <a:gd name="T47" fmla="*/ 181 h 1065"/>
                <a:gd name="T48" fmla="*/ 531 w 1062"/>
                <a:gd name="T49" fmla="*/ 0 h 1065"/>
                <a:gd name="T50" fmla="*/ 588 w 1062"/>
                <a:gd name="T51" fmla="*/ 3 h 1065"/>
                <a:gd name="T52" fmla="*/ 698 w 1062"/>
                <a:gd name="T53" fmla="*/ 28 h 1065"/>
                <a:gd name="T54" fmla="*/ 798 w 1062"/>
                <a:gd name="T55" fmla="*/ 73 h 1065"/>
                <a:gd name="T56" fmla="*/ 887 w 1062"/>
                <a:gd name="T57" fmla="*/ 138 h 1065"/>
                <a:gd name="T58" fmla="*/ 960 w 1062"/>
                <a:gd name="T59" fmla="*/ 219 h 1065"/>
                <a:gd name="T60" fmla="*/ 1014 w 1062"/>
                <a:gd name="T61" fmla="*/ 313 h 1065"/>
                <a:gd name="T62" fmla="*/ 1049 w 1062"/>
                <a:gd name="T63" fmla="*/ 418 h 1065"/>
                <a:gd name="T64" fmla="*/ 1062 w 1062"/>
                <a:gd name="T65" fmla="*/ 533 h 1065"/>
                <a:gd name="T66" fmla="*/ 1049 w 1062"/>
                <a:gd name="T67" fmla="*/ 647 h 1065"/>
                <a:gd name="T68" fmla="*/ 1014 w 1062"/>
                <a:gd name="T69" fmla="*/ 753 h 1065"/>
                <a:gd name="T70" fmla="*/ 960 w 1062"/>
                <a:gd name="T71" fmla="*/ 847 h 1065"/>
                <a:gd name="T72" fmla="*/ 887 w 1062"/>
                <a:gd name="T73" fmla="*/ 928 h 1065"/>
                <a:gd name="T74" fmla="*/ 798 w 1062"/>
                <a:gd name="T75" fmla="*/ 993 h 1065"/>
                <a:gd name="T76" fmla="*/ 698 w 1062"/>
                <a:gd name="T77" fmla="*/ 1039 h 1065"/>
                <a:gd name="T78" fmla="*/ 588 w 1062"/>
                <a:gd name="T79" fmla="*/ 1062 h 1065"/>
                <a:gd name="T80" fmla="*/ 473 w 1062"/>
                <a:gd name="T81" fmla="*/ 1062 h 1065"/>
                <a:gd name="T82" fmla="*/ 363 w 1062"/>
                <a:gd name="T83" fmla="*/ 1039 h 1065"/>
                <a:gd name="T84" fmla="*/ 263 w 1062"/>
                <a:gd name="T85" fmla="*/ 993 h 1065"/>
                <a:gd name="T86" fmla="*/ 176 w 1062"/>
                <a:gd name="T87" fmla="*/ 928 h 1065"/>
                <a:gd name="T88" fmla="*/ 103 w 1062"/>
                <a:gd name="T89" fmla="*/ 847 h 1065"/>
                <a:gd name="T90" fmla="*/ 47 w 1062"/>
                <a:gd name="T91" fmla="*/ 753 h 1065"/>
                <a:gd name="T92" fmla="*/ 12 w 1062"/>
                <a:gd name="T93" fmla="*/ 647 h 1065"/>
                <a:gd name="T94" fmla="*/ 0 w 1062"/>
                <a:gd name="T95" fmla="*/ 533 h 1065"/>
                <a:gd name="T96" fmla="*/ 12 w 1062"/>
                <a:gd name="T97" fmla="*/ 418 h 1065"/>
                <a:gd name="T98" fmla="*/ 47 w 1062"/>
                <a:gd name="T99" fmla="*/ 313 h 1065"/>
                <a:gd name="T100" fmla="*/ 103 w 1062"/>
                <a:gd name="T101" fmla="*/ 219 h 1065"/>
                <a:gd name="T102" fmla="*/ 176 w 1062"/>
                <a:gd name="T103" fmla="*/ 138 h 1065"/>
                <a:gd name="T104" fmla="*/ 263 w 1062"/>
                <a:gd name="T105" fmla="*/ 73 h 1065"/>
                <a:gd name="T106" fmla="*/ 363 w 1062"/>
                <a:gd name="T107" fmla="*/ 28 h 1065"/>
                <a:gd name="T108" fmla="*/ 473 w 1062"/>
                <a:gd name="T109" fmla="*/ 3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62" h="1065">
                  <a:moveTo>
                    <a:pt x="531" y="177"/>
                  </a:moveTo>
                  <a:lnTo>
                    <a:pt x="483" y="181"/>
                  </a:lnTo>
                  <a:lnTo>
                    <a:pt x="437" y="191"/>
                  </a:lnTo>
                  <a:lnTo>
                    <a:pt x="394" y="206"/>
                  </a:lnTo>
                  <a:lnTo>
                    <a:pt x="353" y="227"/>
                  </a:lnTo>
                  <a:lnTo>
                    <a:pt x="315" y="252"/>
                  </a:lnTo>
                  <a:lnTo>
                    <a:pt x="281" y="282"/>
                  </a:lnTo>
                  <a:lnTo>
                    <a:pt x="251" y="316"/>
                  </a:lnTo>
                  <a:lnTo>
                    <a:pt x="226" y="354"/>
                  </a:lnTo>
                  <a:lnTo>
                    <a:pt x="206" y="395"/>
                  </a:lnTo>
                  <a:lnTo>
                    <a:pt x="190" y="439"/>
                  </a:lnTo>
                  <a:lnTo>
                    <a:pt x="181" y="485"/>
                  </a:lnTo>
                  <a:lnTo>
                    <a:pt x="178" y="533"/>
                  </a:lnTo>
                  <a:lnTo>
                    <a:pt x="181" y="581"/>
                  </a:lnTo>
                  <a:lnTo>
                    <a:pt x="190" y="628"/>
                  </a:lnTo>
                  <a:lnTo>
                    <a:pt x="206" y="671"/>
                  </a:lnTo>
                  <a:lnTo>
                    <a:pt x="226" y="712"/>
                  </a:lnTo>
                  <a:lnTo>
                    <a:pt x="251" y="750"/>
                  </a:lnTo>
                  <a:lnTo>
                    <a:pt x="281" y="784"/>
                  </a:lnTo>
                  <a:lnTo>
                    <a:pt x="315" y="814"/>
                  </a:lnTo>
                  <a:lnTo>
                    <a:pt x="353" y="840"/>
                  </a:lnTo>
                  <a:lnTo>
                    <a:pt x="394" y="860"/>
                  </a:lnTo>
                  <a:lnTo>
                    <a:pt x="437" y="876"/>
                  </a:lnTo>
                  <a:lnTo>
                    <a:pt x="483" y="885"/>
                  </a:lnTo>
                  <a:lnTo>
                    <a:pt x="531" y="888"/>
                  </a:lnTo>
                  <a:lnTo>
                    <a:pt x="579" y="885"/>
                  </a:lnTo>
                  <a:lnTo>
                    <a:pt x="625" y="876"/>
                  </a:lnTo>
                  <a:lnTo>
                    <a:pt x="669" y="860"/>
                  </a:lnTo>
                  <a:lnTo>
                    <a:pt x="710" y="840"/>
                  </a:lnTo>
                  <a:lnTo>
                    <a:pt x="747" y="814"/>
                  </a:lnTo>
                  <a:lnTo>
                    <a:pt x="781" y="784"/>
                  </a:lnTo>
                  <a:lnTo>
                    <a:pt x="811" y="750"/>
                  </a:lnTo>
                  <a:lnTo>
                    <a:pt x="836" y="712"/>
                  </a:lnTo>
                  <a:lnTo>
                    <a:pt x="857" y="671"/>
                  </a:lnTo>
                  <a:lnTo>
                    <a:pt x="872" y="628"/>
                  </a:lnTo>
                  <a:lnTo>
                    <a:pt x="882" y="581"/>
                  </a:lnTo>
                  <a:lnTo>
                    <a:pt x="885" y="533"/>
                  </a:lnTo>
                  <a:lnTo>
                    <a:pt x="882" y="485"/>
                  </a:lnTo>
                  <a:lnTo>
                    <a:pt x="872" y="439"/>
                  </a:lnTo>
                  <a:lnTo>
                    <a:pt x="857" y="395"/>
                  </a:lnTo>
                  <a:lnTo>
                    <a:pt x="836" y="354"/>
                  </a:lnTo>
                  <a:lnTo>
                    <a:pt x="811" y="316"/>
                  </a:lnTo>
                  <a:lnTo>
                    <a:pt x="781" y="282"/>
                  </a:lnTo>
                  <a:lnTo>
                    <a:pt x="747" y="252"/>
                  </a:lnTo>
                  <a:lnTo>
                    <a:pt x="710" y="227"/>
                  </a:lnTo>
                  <a:lnTo>
                    <a:pt x="669" y="206"/>
                  </a:lnTo>
                  <a:lnTo>
                    <a:pt x="625" y="191"/>
                  </a:lnTo>
                  <a:lnTo>
                    <a:pt x="579" y="181"/>
                  </a:lnTo>
                  <a:lnTo>
                    <a:pt x="531" y="177"/>
                  </a:lnTo>
                  <a:close/>
                  <a:moveTo>
                    <a:pt x="531" y="0"/>
                  </a:moveTo>
                  <a:lnTo>
                    <a:pt x="531" y="0"/>
                  </a:lnTo>
                  <a:lnTo>
                    <a:pt x="588" y="3"/>
                  </a:lnTo>
                  <a:lnTo>
                    <a:pt x="645" y="13"/>
                  </a:lnTo>
                  <a:lnTo>
                    <a:pt x="698" y="28"/>
                  </a:lnTo>
                  <a:lnTo>
                    <a:pt x="750" y="48"/>
                  </a:lnTo>
                  <a:lnTo>
                    <a:pt x="798" y="73"/>
                  </a:lnTo>
                  <a:lnTo>
                    <a:pt x="845" y="103"/>
                  </a:lnTo>
                  <a:lnTo>
                    <a:pt x="887" y="138"/>
                  </a:lnTo>
                  <a:lnTo>
                    <a:pt x="925" y="176"/>
                  </a:lnTo>
                  <a:lnTo>
                    <a:pt x="960" y="219"/>
                  </a:lnTo>
                  <a:lnTo>
                    <a:pt x="990" y="264"/>
                  </a:lnTo>
                  <a:lnTo>
                    <a:pt x="1014" y="313"/>
                  </a:lnTo>
                  <a:lnTo>
                    <a:pt x="1035" y="365"/>
                  </a:lnTo>
                  <a:lnTo>
                    <a:pt x="1049" y="418"/>
                  </a:lnTo>
                  <a:lnTo>
                    <a:pt x="1059" y="475"/>
                  </a:lnTo>
                  <a:lnTo>
                    <a:pt x="1062" y="533"/>
                  </a:lnTo>
                  <a:lnTo>
                    <a:pt x="1059" y="592"/>
                  </a:lnTo>
                  <a:lnTo>
                    <a:pt x="1049" y="647"/>
                  </a:lnTo>
                  <a:lnTo>
                    <a:pt x="1035" y="702"/>
                  </a:lnTo>
                  <a:lnTo>
                    <a:pt x="1014" y="753"/>
                  </a:lnTo>
                  <a:lnTo>
                    <a:pt x="990" y="802"/>
                  </a:lnTo>
                  <a:lnTo>
                    <a:pt x="960" y="847"/>
                  </a:lnTo>
                  <a:lnTo>
                    <a:pt x="925" y="890"/>
                  </a:lnTo>
                  <a:lnTo>
                    <a:pt x="887" y="928"/>
                  </a:lnTo>
                  <a:lnTo>
                    <a:pt x="845" y="962"/>
                  </a:lnTo>
                  <a:lnTo>
                    <a:pt x="798" y="993"/>
                  </a:lnTo>
                  <a:lnTo>
                    <a:pt x="750" y="1018"/>
                  </a:lnTo>
                  <a:lnTo>
                    <a:pt x="698" y="1039"/>
                  </a:lnTo>
                  <a:lnTo>
                    <a:pt x="645" y="1053"/>
                  </a:lnTo>
                  <a:lnTo>
                    <a:pt x="588" y="1062"/>
                  </a:lnTo>
                  <a:lnTo>
                    <a:pt x="531" y="1065"/>
                  </a:lnTo>
                  <a:lnTo>
                    <a:pt x="473" y="1062"/>
                  </a:lnTo>
                  <a:lnTo>
                    <a:pt x="418" y="1053"/>
                  </a:lnTo>
                  <a:lnTo>
                    <a:pt x="363" y="1039"/>
                  </a:lnTo>
                  <a:lnTo>
                    <a:pt x="312" y="1018"/>
                  </a:lnTo>
                  <a:lnTo>
                    <a:pt x="263" y="993"/>
                  </a:lnTo>
                  <a:lnTo>
                    <a:pt x="218" y="962"/>
                  </a:lnTo>
                  <a:lnTo>
                    <a:pt x="176" y="928"/>
                  </a:lnTo>
                  <a:lnTo>
                    <a:pt x="138" y="890"/>
                  </a:lnTo>
                  <a:lnTo>
                    <a:pt x="103" y="847"/>
                  </a:lnTo>
                  <a:lnTo>
                    <a:pt x="73" y="802"/>
                  </a:lnTo>
                  <a:lnTo>
                    <a:pt x="47" y="753"/>
                  </a:lnTo>
                  <a:lnTo>
                    <a:pt x="28" y="702"/>
                  </a:lnTo>
                  <a:lnTo>
                    <a:pt x="12" y="647"/>
                  </a:lnTo>
                  <a:lnTo>
                    <a:pt x="4" y="592"/>
                  </a:lnTo>
                  <a:lnTo>
                    <a:pt x="0" y="533"/>
                  </a:lnTo>
                  <a:lnTo>
                    <a:pt x="4" y="475"/>
                  </a:lnTo>
                  <a:lnTo>
                    <a:pt x="12" y="418"/>
                  </a:lnTo>
                  <a:lnTo>
                    <a:pt x="28" y="365"/>
                  </a:lnTo>
                  <a:lnTo>
                    <a:pt x="47" y="313"/>
                  </a:lnTo>
                  <a:lnTo>
                    <a:pt x="73" y="264"/>
                  </a:lnTo>
                  <a:lnTo>
                    <a:pt x="103" y="219"/>
                  </a:lnTo>
                  <a:lnTo>
                    <a:pt x="138" y="176"/>
                  </a:lnTo>
                  <a:lnTo>
                    <a:pt x="176" y="138"/>
                  </a:lnTo>
                  <a:lnTo>
                    <a:pt x="218" y="103"/>
                  </a:lnTo>
                  <a:lnTo>
                    <a:pt x="263" y="73"/>
                  </a:lnTo>
                  <a:lnTo>
                    <a:pt x="312" y="48"/>
                  </a:lnTo>
                  <a:lnTo>
                    <a:pt x="363" y="28"/>
                  </a:lnTo>
                  <a:lnTo>
                    <a:pt x="418" y="13"/>
                  </a:lnTo>
                  <a:lnTo>
                    <a:pt x="473" y="3"/>
                  </a:lnTo>
                  <a:lnTo>
                    <a:pt x="5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79" name="Freeform 282"/>
            <p:cNvSpPr>
              <a:spLocks noEditPoints="1"/>
            </p:cNvSpPr>
            <p:nvPr/>
          </p:nvSpPr>
          <p:spPr bwMode="auto">
            <a:xfrm>
              <a:off x="3364618" y="2289175"/>
              <a:ext cx="338138" cy="157163"/>
            </a:xfrm>
            <a:custGeom>
              <a:avLst/>
              <a:gdLst>
                <a:gd name="T0" fmla="*/ 455 w 2127"/>
                <a:gd name="T1" fmla="*/ 181 h 994"/>
                <a:gd name="T2" fmla="*/ 392 w 2127"/>
                <a:gd name="T3" fmla="*/ 206 h 994"/>
                <a:gd name="T4" fmla="*/ 339 w 2127"/>
                <a:gd name="T5" fmla="*/ 250 h 994"/>
                <a:gd name="T6" fmla="*/ 302 w 2127"/>
                <a:gd name="T7" fmla="*/ 307 h 994"/>
                <a:gd name="T8" fmla="*/ 197 w 2127"/>
                <a:gd name="T9" fmla="*/ 815 h 994"/>
                <a:gd name="T10" fmla="*/ 1836 w 2127"/>
                <a:gd name="T11" fmla="*/ 339 h 994"/>
                <a:gd name="T12" fmla="*/ 1810 w 2127"/>
                <a:gd name="T13" fmla="*/ 277 h 994"/>
                <a:gd name="T14" fmla="*/ 1764 w 2127"/>
                <a:gd name="T15" fmla="*/ 226 h 994"/>
                <a:gd name="T16" fmla="*/ 1705 w 2127"/>
                <a:gd name="T17" fmla="*/ 191 h 994"/>
                <a:gd name="T18" fmla="*/ 1639 w 2127"/>
                <a:gd name="T19" fmla="*/ 178 h 994"/>
                <a:gd name="T20" fmla="*/ 1127 w 2127"/>
                <a:gd name="T21" fmla="*/ 477 h 994"/>
                <a:gd name="T22" fmla="*/ 1098 w 2127"/>
                <a:gd name="T23" fmla="*/ 497 h 994"/>
                <a:gd name="T24" fmla="*/ 1064 w 2127"/>
                <a:gd name="T25" fmla="*/ 504 h 994"/>
                <a:gd name="T26" fmla="*/ 1030 w 2127"/>
                <a:gd name="T27" fmla="*/ 497 h 994"/>
                <a:gd name="T28" fmla="*/ 1001 w 2127"/>
                <a:gd name="T29" fmla="*/ 477 h 994"/>
                <a:gd name="T30" fmla="*/ 488 w 2127"/>
                <a:gd name="T31" fmla="*/ 178 h 994"/>
                <a:gd name="T32" fmla="*/ 739 w 2127"/>
                <a:gd name="T33" fmla="*/ 0 h 994"/>
                <a:gd name="T34" fmla="*/ 773 w 2127"/>
                <a:gd name="T35" fmla="*/ 7 h 994"/>
                <a:gd name="T36" fmla="*/ 802 w 2127"/>
                <a:gd name="T37" fmla="*/ 26 h 994"/>
                <a:gd name="T38" fmla="*/ 1326 w 2127"/>
                <a:gd name="T39" fmla="*/ 26 h 994"/>
                <a:gd name="T40" fmla="*/ 1354 w 2127"/>
                <a:gd name="T41" fmla="*/ 7 h 994"/>
                <a:gd name="T42" fmla="*/ 1388 w 2127"/>
                <a:gd name="T43" fmla="*/ 0 h 994"/>
                <a:gd name="T44" fmla="*/ 1687 w 2127"/>
                <a:gd name="T45" fmla="*/ 3 h 994"/>
                <a:gd name="T46" fmla="*/ 1777 w 2127"/>
                <a:gd name="T47" fmla="*/ 28 h 994"/>
                <a:gd name="T48" fmla="*/ 1859 w 2127"/>
                <a:gd name="T49" fmla="*/ 73 h 994"/>
                <a:gd name="T50" fmla="*/ 1927 w 2127"/>
                <a:gd name="T51" fmla="*/ 137 h 994"/>
                <a:gd name="T52" fmla="*/ 1979 w 2127"/>
                <a:gd name="T53" fmla="*/ 216 h 994"/>
                <a:gd name="T54" fmla="*/ 2010 w 2127"/>
                <a:gd name="T55" fmla="*/ 304 h 994"/>
                <a:gd name="T56" fmla="*/ 2127 w 2127"/>
                <a:gd name="T57" fmla="*/ 907 h 994"/>
                <a:gd name="T58" fmla="*/ 2118 w 2127"/>
                <a:gd name="T59" fmla="*/ 944 h 994"/>
                <a:gd name="T60" fmla="*/ 2093 w 2127"/>
                <a:gd name="T61" fmla="*/ 974 h 994"/>
                <a:gd name="T62" fmla="*/ 2058 w 2127"/>
                <a:gd name="T63" fmla="*/ 991 h 994"/>
                <a:gd name="T64" fmla="*/ 90 w 2127"/>
                <a:gd name="T65" fmla="*/ 994 h 994"/>
                <a:gd name="T66" fmla="*/ 52 w 2127"/>
                <a:gd name="T67" fmla="*/ 984 h 994"/>
                <a:gd name="T68" fmla="*/ 21 w 2127"/>
                <a:gd name="T69" fmla="*/ 961 h 994"/>
                <a:gd name="T70" fmla="*/ 3 w 2127"/>
                <a:gd name="T71" fmla="*/ 926 h 994"/>
                <a:gd name="T72" fmla="*/ 2 w 2127"/>
                <a:gd name="T73" fmla="*/ 887 h 994"/>
                <a:gd name="T74" fmla="*/ 131 w 2127"/>
                <a:gd name="T75" fmla="*/ 259 h 994"/>
                <a:gd name="T76" fmla="*/ 172 w 2127"/>
                <a:gd name="T77" fmla="*/ 174 h 994"/>
                <a:gd name="T78" fmla="*/ 234 w 2127"/>
                <a:gd name="T79" fmla="*/ 103 h 994"/>
                <a:gd name="T80" fmla="*/ 309 w 2127"/>
                <a:gd name="T81" fmla="*/ 49 h 994"/>
                <a:gd name="T82" fmla="*/ 395 w 2127"/>
                <a:gd name="T83" fmla="*/ 13 h 994"/>
                <a:gd name="T84" fmla="*/ 488 w 2127"/>
                <a:gd name="T85" fmla="*/ 0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27" h="994">
                  <a:moveTo>
                    <a:pt x="488" y="178"/>
                  </a:moveTo>
                  <a:lnTo>
                    <a:pt x="455" y="181"/>
                  </a:lnTo>
                  <a:lnTo>
                    <a:pt x="423" y="191"/>
                  </a:lnTo>
                  <a:lnTo>
                    <a:pt x="392" y="206"/>
                  </a:lnTo>
                  <a:lnTo>
                    <a:pt x="364" y="226"/>
                  </a:lnTo>
                  <a:lnTo>
                    <a:pt x="339" y="250"/>
                  </a:lnTo>
                  <a:lnTo>
                    <a:pt x="318" y="277"/>
                  </a:lnTo>
                  <a:lnTo>
                    <a:pt x="302" y="307"/>
                  </a:lnTo>
                  <a:lnTo>
                    <a:pt x="293" y="339"/>
                  </a:lnTo>
                  <a:lnTo>
                    <a:pt x="197" y="815"/>
                  </a:lnTo>
                  <a:lnTo>
                    <a:pt x="1931" y="815"/>
                  </a:lnTo>
                  <a:lnTo>
                    <a:pt x="1836" y="339"/>
                  </a:lnTo>
                  <a:lnTo>
                    <a:pt x="1826" y="307"/>
                  </a:lnTo>
                  <a:lnTo>
                    <a:pt x="1810" y="277"/>
                  </a:lnTo>
                  <a:lnTo>
                    <a:pt x="1790" y="250"/>
                  </a:lnTo>
                  <a:lnTo>
                    <a:pt x="1764" y="226"/>
                  </a:lnTo>
                  <a:lnTo>
                    <a:pt x="1735" y="206"/>
                  </a:lnTo>
                  <a:lnTo>
                    <a:pt x="1705" y="191"/>
                  </a:lnTo>
                  <a:lnTo>
                    <a:pt x="1672" y="181"/>
                  </a:lnTo>
                  <a:lnTo>
                    <a:pt x="1639" y="178"/>
                  </a:lnTo>
                  <a:lnTo>
                    <a:pt x="1425" y="178"/>
                  </a:lnTo>
                  <a:lnTo>
                    <a:pt x="1127" y="477"/>
                  </a:lnTo>
                  <a:lnTo>
                    <a:pt x="1114" y="489"/>
                  </a:lnTo>
                  <a:lnTo>
                    <a:pt x="1098" y="497"/>
                  </a:lnTo>
                  <a:lnTo>
                    <a:pt x="1082" y="502"/>
                  </a:lnTo>
                  <a:lnTo>
                    <a:pt x="1064" y="504"/>
                  </a:lnTo>
                  <a:lnTo>
                    <a:pt x="1047" y="502"/>
                  </a:lnTo>
                  <a:lnTo>
                    <a:pt x="1030" y="497"/>
                  </a:lnTo>
                  <a:lnTo>
                    <a:pt x="1015" y="489"/>
                  </a:lnTo>
                  <a:lnTo>
                    <a:pt x="1001" y="477"/>
                  </a:lnTo>
                  <a:lnTo>
                    <a:pt x="702" y="178"/>
                  </a:lnTo>
                  <a:lnTo>
                    <a:pt x="488" y="178"/>
                  </a:lnTo>
                  <a:close/>
                  <a:moveTo>
                    <a:pt x="488" y="0"/>
                  </a:moveTo>
                  <a:lnTo>
                    <a:pt x="739" y="0"/>
                  </a:lnTo>
                  <a:lnTo>
                    <a:pt x="757" y="2"/>
                  </a:lnTo>
                  <a:lnTo>
                    <a:pt x="773" y="7"/>
                  </a:lnTo>
                  <a:lnTo>
                    <a:pt x="788" y="15"/>
                  </a:lnTo>
                  <a:lnTo>
                    <a:pt x="802" y="26"/>
                  </a:lnTo>
                  <a:lnTo>
                    <a:pt x="1064" y="290"/>
                  </a:lnTo>
                  <a:lnTo>
                    <a:pt x="1326" y="26"/>
                  </a:lnTo>
                  <a:lnTo>
                    <a:pt x="1340" y="15"/>
                  </a:lnTo>
                  <a:lnTo>
                    <a:pt x="1354" y="7"/>
                  </a:lnTo>
                  <a:lnTo>
                    <a:pt x="1372" y="2"/>
                  </a:lnTo>
                  <a:lnTo>
                    <a:pt x="1388" y="0"/>
                  </a:lnTo>
                  <a:lnTo>
                    <a:pt x="1639" y="0"/>
                  </a:lnTo>
                  <a:lnTo>
                    <a:pt x="1687" y="3"/>
                  </a:lnTo>
                  <a:lnTo>
                    <a:pt x="1733" y="13"/>
                  </a:lnTo>
                  <a:lnTo>
                    <a:pt x="1777" y="28"/>
                  </a:lnTo>
                  <a:lnTo>
                    <a:pt x="1818" y="49"/>
                  </a:lnTo>
                  <a:lnTo>
                    <a:pt x="1859" y="73"/>
                  </a:lnTo>
                  <a:lnTo>
                    <a:pt x="1895" y="103"/>
                  </a:lnTo>
                  <a:lnTo>
                    <a:pt x="1927" y="137"/>
                  </a:lnTo>
                  <a:lnTo>
                    <a:pt x="1955" y="174"/>
                  </a:lnTo>
                  <a:lnTo>
                    <a:pt x="1979" y="216"/>
                  </a:lnTo>
                  <a:lnTo>
                    <a:pt x="1997" y="259"/>
                  </a:lnTo>
                  <a:lnTo>
                    <a:pt x="2010" y="304"/>
                  </a:lnTo>
                  <a:lnTo>
                    <a:pt x="2125" y="887"/>
                  </a:lnTo>
                  <a:lnTo>
                    <a:pt x="2127" y="907"/>
                  </a:lnTo>
                  <a:lnTo>
                    <a:pt x="2124" y="926"/>
                  </a:lnTo>
                  <a:lnTo>
                    <a:pt x="2118" y="944"/>
                  </a:lnTo>
                  <a:lnTo>
                    <a:pt x="2107" y="961"/>
                  </a:lnTo>
                  <a:lnTo>
                    <a:pt x="2093" y="974"/>
                  </a:lnTo>
                  <a:lnTo>
                    <a:pt x="2077" y="984"/>
                  </a:lnTo>
                  <a:lnTo>
                    <a:pt x="2058" y="991"/>
                  </a:lnTo>
                  <a:lnTo>
                    <a:pt x="2039" y="994"/>
                  </a:lnTo>
                  <a:lnTo>
                    <a:pt x="90" y="994"/>
                  </a:lnTo>
                  <a:lnTo>
                    <a:pt x="70" y="991"/>
                  </a:lnTo>
                  <a:lnTo>
                    <a:pt x="52" y="984"/>
                  </a:lnTo>
                  <a:lnTo>
                    <a:pt x="35" y="974"/>
                  </a:lnTo>
                  <a:lnTo>
                    <a:pt x="21" y="961"/>
                  </a:lnTo>
                  <a:lnTo>
                    <a:pt x="11" y="944"/>
                  </a:lnTo>
                  <a:lnTo>
                    <a:pt x="3" y="926"/>
                  </a:lnTo>
                  <a:lnTo>
                    <a:pt x="0" y="907"/>
                  </a:lnTo>
                  <a:lnTo>
                    <a:pt x="2" y="887"/>
                  </a:lnTo>
                  <a:lnTo>
                    <a:pt x="119" y="304"/>
                  </a:lnTo>
                  <a:lnTo>
                    <a:pt x="131" y="259"/>
                  </a:lnTo>
                  <a:lnTo>
                    <a:pt x="150" y="216"/>
                  </a:lnTo>
                  <a:lnTo>
                    <a:pt x="172" y="174"/>
                  </a:lnTo>
                  <a:lnTo>
                    <a:pt x="201" y="137"/>
                  </a:lnTo>
                  <a:lnTo>
                    <a:pt x="234" y="103"/>
                  </a:lnTo>
                  <a:lnTo>
                    <a:pt x="270" y="73"/>
                  </a:lnTo>
                  <a:lnTo>
                    <a:pt x="309" y="49"/>
                  </a:lnTo>
                  <a:lnTo>
                    <a:pt x="351" y="28"/>
                  </a:lnTo>
                  <a:lnTo>
                    <a:pt x="395" y="13"/>
                  </a:lnTo>
                  <a:lnTo>
                    <a:pt x="441" y="3"/>
                  </a:lnTo>
                  <a:lnTo>
                    <a:pt x="4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1676593" y="9463584"/>
            <a:ext cx="772743" cy="772737"/>
            <a:chOff x="5222875" y="304800"/>
            <a:chExt cx="511175" cy="511175"/>
          </a:xfrm>
          <a:solidFill>
            <a:schemeClr val="bg1"/>
          </a:solidFill>
        </p:grpSpPr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5222875" y="304800"/>
              <a:ext cx="511175" cy="511175"/>
            </a:xfrm>
            <a:custGeom>
              <a:avLst/>
              <a:gdLst>
                <a:gd name="T0" fmla="*/ 1539 w 3542"/>
                <a:gd name="T1" fmla="*/ 643 h 3542"/>
                <a:gd name="T2" fmla="*/ 1303 w 3542"/>
                <a:gd name="T3" fmla="*/ 731 h 3542"/>
                <a:gd name="T4" fmla="*/ 1114 w 3542"/>
                <a:gd name="T5" fmla="*/ 809 h 3542"/>
                <a:gd name="T6" fmla="*/ 793 w 3542"/>
                <a:gd name="T7" fmla="*/ 1070 h 3542"/>
                <a:gd name="T8" fmla="*/ 795 w 3542"/>
                <a:gd name="T9" fmla="*/ 1182 h 3542"/>
                <a:gd name="T10" fmla="*/ 664 w 3542"/>
                <a:gd name="T11" fmla="*/ 1497 h 3542"/>
                <a:gd name="T12" fmla="*/ 584 w 3542"/>
                <a:gd name="T13" fmla="*/ 1575 h 3542"/>
                <a:gd name="T14" fmla="*/ 626 w 3542"/>
                <a:gd name="T15" fmla="*/ 1987 h 3542"/>
                <a:gd name="T16" fmla="*/ 705 w 3542"/>
                <a:gd name="T17" fmla="*/ 2176 h 3542"/>
                <a:gd name="T18" fmla="*/ 810 w 3542"/>
                <a:gd name="T19" fmla="*/ 2404 h 3542"/>
                <a:gd name="T20" fmla="*/ 757 w 3542"/>
                <a:gd name="T21" fmla="*/ 2958 h 3542"/>
                <a:gd name="T22" fmla="*/ 1160 w 3542"/>
                <a:gd name="T23" fmla="*/ 2737 h 3542"/>
                <a:gd name="T24" fmla="*/ 1432 w 3542"/>
                <a:gd name="T25" fmla="*/ 2859 h 3542"/>
                <a:gd name="T26" fmla="*/ 1567 w 3542"/>
                <a:gd name="T27" fmla="*/ 2936 h 3542"/>
                <a:gd name="T28" fmla="*/ 1975 w 3542"/>
                <a:gd name="T29" fmla="*/ 2936 h 3542"/>
                <a:gd name="T30" fmla="*/ 2110 w 3542"/>
                <a:gd name="T31" fmla="*/ 2859 h 3542"/>
                <a:gd name="T32" fmla="*/ 2382 w 3542"/>
                <a:gd name="T33" fmla="*/ 2737 h 3542"/>
                <a:gd name="T34" fmla="*/ 2785 w 3542"/>
                <a:gd name="T35" fmla="*/ 2958 h 3542"/>
                <a:gd name="T36" fmla="*/ 2732 w 3542"/>
                <a:gd name="T37" fmla="*/ 2404 h 3542"/>
                <a:gd name="T38" fmla="*/ 2837 w 3542"/>
                <a:gd name="T39" fmla="*/ 2176 h 3542"/>
                <a:gd name="T40" fmla="*/ 2916 w 3542"/>
                <a:gd name="T41" fmla="*/ 1987 h 3542"/>
                <a:gd name="T42" fmla="*/ 2958 w 3542"/>
                <a:gd name="T43" fmla="*/ 1575 h 3542"/>
                <a:gd name="T44" fmla="*/ 2878 w 3542"/>
                <a:gd name="T45" fmla="*/ 1497 h 3542"/>
                <a:gd name="T46" fmla="*/ 2747 w 3542"/>
                <a:gd name="T47" fmla="*/ 1182 h 3542"/>
                <a:gd name="T48" fmla="*/ 2749 w 3542"/>
                <a:gd name="T49" fmla="*/ 1070 h 3542"/>
                <a:gd name="T50" fmla="*/ 2428 w 3542"/>
                <a:gd name="T51" fmla="*/ 809 h 3542"/>
                <a:gd name="T52" fmla="*/ 2239 w 3542"/>
                <a:gd name="T53" fmla="*/ 731 h 3542"/>
                <a:gd name="T54" fmla="*/ 2003 w 3542"/>
                <a:gd name="T55" fmla="*/ 643 h 3542"/>
                <a:gd name="T56" fmla="*/ 1649 w 3542"/>
                <a:gd name="T57" fmla="*/ 207 h 3542"/>
                <a:gd name="T58" fmla="*/ 2045 w 3542"/>
                <a:gd name="T59" fmla="*/ 24 h 3542"/>
                <a:gd name="T60" fmla="*/ 2244 w 3542"/>
                <a:gd name="T61" fmla="*/ 510 h 3542"/>
                <a:gd name="T62" fmla="*/ 2785 w 3542"/>
                <a:gd name="T63" fmla="*/ 348 h 3542"/>
                <a:gd name="T64" fmla="*/ 3165 w 3542"/>
                <a:gd name="T65" fmla="*/ 671 h 3542"/>
                <a:gd name="T66" fmla="*/ 3189 w 3542"/>
                <a:gd name="T67" fmla="*/ 779 h 3542"/>
                <a:gd name="T68" fmla="*/ 3062 w 3542"/>
                <a:gd name="T69" fmla="*/ 1384 h 3542"/>
                <a:gd name="T70" fmla="*/ 3531 w 3542"/>
                <a:gd name="T71" fmla="*/ 1517 h 3542"/>
                <a:gd name="T72" fmla="*/ 3531 w 3542"/>
                <a:gd name="T73" fmla="*/ 2025 h 3542"/>
                <a:gd name="T74" fmla="*/ 3062 w 3542"/>
                <a:gd name="T75" fmla="*/ 2158 h 3542"/>
                <a:gd name="T76" fmla="*/ 3189 w 3542"/>
                <a:gd name="T77" fmla="*/ 2763 h 3542"/>
                <a:gd name="T78" fmla="*/ 3165 w 3542"/>
                <a:gd name="T79" fmla="*/ 2871 h 3542"/>
                <a:gd name="T80" fmla="*/ 2785 w 3542"/>
                <a:gd name="T81" fmla="*/ 3194 h 3542"/>
                <a:gd name="T82" fmla="*/ 2244 w 3542"/>
                <a:gd name="T83" fmla="*/ 3032 h 3542"/>
                <a:gd name="T84" fmla="*/ 2045 w 3542"/>
                <a:gd name="T85" fmla="*/ 3518 h 3542"/>
                <a:gd name="T86" fmla="*/ 1539 w 3542"/>
                <a:gd name="T87" fmla="*/ 3539 h 3542"/>
                <a:gd name="T88" fmla="*/ 1462 w 3542"/>
                <a:gd name="T89" fmla="*/ 3458 h 3542"/>
                <a:gd name="T90" fmla="*/ 802 w 3542"/>
                <a:gd name="T91" fmla="*/ 3178 h 3542"/>
                <a:gd name="T92" fmla="*/ 689 w 3542"/>
                <a:gd name="T93" fmla="*/ 3180 h 3542"/>
                <a:gd name="T94" fmla="*/ 347 w 3542"/>
                <a:gd name="T95" fmla="*/ 2809 h 3542"/>
                <a:gd name="T96" fmla="*/ 544 w 3542"/>
                <a:gd name="T97" fmla="*/ 2328 h 3542"/>
                <a:gd name="T98" fmla="*/ 41 w 3542"/>
                <a:gd name="T99" fmla="*/ 2061 h 3542"/>
                <a:gd name="T100" fmla="*/ 0 w 3542"/>
                <a:gd name="T101" fmla="*/ 1564 h 3542"/>
                <a:gd name="T102" fmla="*/ 60 w 3542"/>
                <a:gd name="T103" fmla="*/ 1469 h 3542"/>
                <a:gd name="T104" fmla="*/ 585 w 3542"/>
                <a:gd name="T105" fmla="*/ 1132 h 3542"/>
                <a:gd name="T106" fmla="*/ 352 w 3542"/>
                <a:gd name="T107" fmla="*/ 711 h 3542"/>
                <a:gd name="T108" fmla="*/ 711 w 3542"/>
                <a:gd name="T109" fmla="*/ 352 h 3542"/>
                <a:gd name="T110" fmla="*/ 1132 w 3542"/>
                <a:gd name="T111" fmla="*/ 585 h 3542"/>
                <a:gd name="T112" fmla="*/ 1469 w 3542"/>
                <a:gd name="T113" fmla="*/ 60 h 3542"/>
                <a:gd name="T114" fmla="*/ 1564 w 3542"/>
                <a:gd name="T115" fmla="*/ 0 h 3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42" h="3542">
                  <a:moveTo>
                    <a:pt x="1649" y="207"/>
                  </a:moveTo>
                  <a:lnTo>
                    <a:pt x="1575" y="584"/>
                  </a:lnTo>
                  <a:lnTo>
                    <a:pt x="1567" y="606"/>
                  </a:lnTo>
                  <a:lnTo>
                    <a:pt x="1555" y="626"/>
                  </a:lnTo>
                  <a:lnTo>
                    <a:pt x="1539" y="643"/>
                  </a:lnTo>
                  <a:lnTo>
                    <a:pt x="1520" y="656"/>
                  </a:lnTo>
                  <a:lnTo>
                    <a:pt x="1497" y="664"/>
                  </a:lnTo>
                  <a:lnTo>
                    <a:pt x="1432" y="683"/>
                  </a:lnTo>
                  <a:lnTo>
                    <a:pt x="1366" y="705"/>
                  </a:lnTo>
                  <a:lnTo>
                    <a:pt x="1303" y="731"/>
                  </a:lnTo>
                  <a:lnTo>
                    <a:pt x="1242" y="761"/>
                  </a:lnTo>
                  <a:lnTo>
                    <a:pt x="1182" y="795"/>
                  </a:lnTo>
                  <a:lnTo>
                    <a:pt x="1160" y="805"/>
                  </a:lnTo>
                  <a:lnTo>
                    <a:pt x="1138" y="810"/>
                  </a:lnTo>
                  <a:lnTo>
                    <a:pt x="1114" y="809"/>
                  </a:lnTo>
                  <a:lnTo>
                    <a:pt x="1092" y="804"/>
                  </a:lnTo>
                  <a:lnTo>
                    <a:pt x="1070" y="793"/>
                  </a:lnTo>
                  <a:lnTo>
                    <a:pt x="757" y="584"/>
                  </a:lnTo>
                  <a:lnTo>
                    <a:pt x="584" y="757"/>
                  </a:lnTo>
                  <a:lnTo>
                    <a:pt x="793" y="1070"/>
                  </a:lnTo>
                  <a:lnTo>
                    <a:pt x="804" y="1092"/>
                  </a:lnTo>
                  <a:lnTo>
                    <a:pt x="809" y="1114"/>
                  </a:lnTo>
                  <a:lnTo>
                    <a:pt x="810" y="1138"/>
                  </a:lnTo>
                  <a:lnTo>
                    <a:pt x="805" y="1160"/>
                  </a:lnTo>
                  <a:lnTo>
                    <a:pt x="795" y="1182"/>
                  </a:lnTo>
                  <a:lnTo>
                    <a:pt x="761" y="1242"/>
                  </a:lnTo>
                  <a:lnTo>
                    <a:pt x="731" y="1303"/>
                  </a:lnTo>
                  <a:lnTo>
                    <a:pt x="705" y="1366"/>
                  </a:lnTo>
                  <a:lnTo>
                    <a:pt x="683" y="1432"/>
                  </a:lnTo>
                  <a:lnTo>
                    <a:pt x="664" y="1497"/>
                  </a:lnTo>
                  <a:lnTo>
                    <a:pt x="656" y="1520"/>
                  </a:lnTo>
                  <a:lnTo>
                    <a:pt x="643" y="1539"/>
                  </a:lnTo>
                  <a:lnTo>
                    <a:pt x="626" y="1555"/>
                  </a:lnTo>
                  <a:lnTo>
                    <a:pt x="606" y="1567"/>
                  </a:lnTo>
                  <a:lnTo>
                    <a:pt x="584" y="1575"/>
                  </a:lnTo>
                  <a:lnTo>
                    <a:pt x="207" y="1649"/>
                  </a:lnTo>
                  <a:lnTo>
                    <a:pt x="207" y="1893"/>
                  </a:lnTo>
                  <a:lnTo>
                    <a:pt x="584" y="1967"/>
                  </a:lnTo>
                  <a:lnTo>
                    <a:pt x="606" y="1975"/>
                  </a:lnTo>
                  <a:lnTo>
                    <a:pt x="626" y="1987"/>
                  </a:lnTo>
                  <a:lnTo>
                    <a:pt x="643" y="2003"/>
                  </a:lnTo>
                  <a:lnTo>
                    <a:pt x="656" y="2022"/>
                  </a:lnTo>
                  <a:lnTo>
                    <a:pt x="664" y="2045"/>
                  </a:lnTo>
                  <a:lnTo>
                    <a:pt x="683" y="2110"/>
                  </a:lnTo>
                  <a:lnTo>
                    <a:pt x="705" y="2176"/>
                  </a:lnTo>
                  <a:lnTo>
                    <a:pt x="731" y="2239"/>
                  </a:lnTo>
                  <a:lnTo>
                    <a:pt x="761" y="2300"/>
                  </a:lnTo>
                  <a:lnTo>
                    <a:pt x="795" y="2360"/>
                  </a:lnTo>
                  <a:lnTo>
                    <a:pt x="805" y="2382"/>
                  </a:lnTo>
                  <a:lnTo>
                    <a:pt x="810" y="2404"/>
                  </a:lnTo>
                  <a:lnTo>
                    <a:pt x="809" y="2428"/>
                  </a:lnTo>
                  <a:lnTo>
                    <a:pt x="804" y="2450"/>
                  </a:lnTo>
                  <a:lnTo>
                    <a:pt x="793" y="2472"/>
                  </a:lnTo>
                  <a:lnTo>
                    <a:pt x="584" y="2785"/>
                  </a:lnTo>
                  <a:lnTo>
                    <a:pt x="757" y="2958"/>
                  </a:lnTo>
                  <a:lnTo>
                    <a:pt x="1070" y="2749"/>
                  </a:lnTo>
                  <a:lnTo>
                    <a:pt x="1092" y="2738"/>
                  </a:lnTo>
                  <a:lnTo>
                    <a:pt x="1114" y="2733"/>
                  </a:lnTo>
                  <a:lnTo>
                    <a:pt x="1138" y="2732"/>
                  </a:lnTo>
                  <a:lnTo>
                    <a:pt x="1160" y="2737"/>
                  </a:lnTo>
                  <a:lnTo>
                    <a:pt x="1182" y="2747"/>
                  </a:lnTo>
                  <a:lnTo>
                    <a:pt x="1242" y="2781"/>
                  </a:lnTo>
                  <a:lnTo>
                    <a:pt x="1303" y="2811"/>
                  </a:lnTo>
                  <a:lnTo>
                    <a:pt x="1366" y="2837"/>
                  </a:lnTo>
                  <a:lnTo>
                    <a:pt x="1432" y="2859"/>
                  </a:lnTo>
                  <a:lnTo>
                    <a:pt x="1497" y="2878"/>
                  </a:lnTo>
                  <a:lnTo>
                    <a:pt x="1520" y="2886"/>
                  </a:lnTo>
                  <a:lnTo>
                    <a:pt x="1539" y="2899"/>
                  </a:lnTo>
                  <a:lnTo>
                    <a:pt x="1555" y="2916"/>
                  </a:lnTo>
                  <a:lnTo>
                    <a:pt x="1567" y="2936"/>
                  </a:lnTo>
                  <a:lnTo>
                    <a:pt x="1575" y="2958"/>
                  </a:lnTo>
                  <a:lnTo>
                    <a:pt x="1649" y="3335"/>
                  </a:lnTo>
                  <a:lnTo>
                    <a:pt x="1893" y="3335"/>
                  </a:lnTo>
                  <a:lnTo>
                    <a:pt x="1967" y="2958"/>
                  </a:lnTo>
                  <a:lnTo>
                    <a:pt x="1975" y="2936"/>
                  </a:lnTo>
                  <a:lnTo>
                    <a:pt x="1987" y="2916"/>
                  </a:lnTo>
                  <a:lnTo>
                    <a:pt x="2003" y="2899"/>
                  </a:lnTo>
                  <a:lnTo>
                    <a:pt x="2022" y="2886"/>
                  </a:lnTo>
                  <a:lnTo>
                    <a:pt x="2045" y="2878"/>
                  </a:lnTo>
                  <a:lnTo>
                    <a:pt x="2110" y="2859"/>
                  </a:lnTo>
                  <a:lnTo>
                    <a:pt x="2176" y="2837"/>
                  </a:lnTo>
                  <a:lnTo>
                    <a:pt x="2239" y="2811"/>
                  </a:lnTo>
                  <a:lnTo>
                    <a:pt x="2300" y="2781"/>
                  </a:lnTo>
                  <a:lnTo>
                    <a:pt x="2360" y="2747"/>
                  </a:lnTo>
                  <a:lnTo>
                    <a:pt x="2382" y="2737"/>
                  </a:lnTo>
                  <a:lnTo>
                    <a:pt x="2404" y="2732"/>
                  </a:lnTo>
                  <a:lnTo>
                    <a:pt x="2428" y="2733"/>
                  </a:lnTo>
                  <a:lnTo>
                    <a:pt x="2450" y="2738"/>
                  </a:lnTo>
                  <a:lnTo>
                    <a:pt x="2472" y="2749"/>
                  </a:lnTo>
                  <a:lnTo>
                    <a:pt x="2785" y="2958"/>
                  </a:lnTo>
                  <a:lnTo>
                    <a:pt x="2958" y="2785"/>
                  </a:lnTo>
                  <a:lnTo>
                    <a:pt x="2749" y="2472"/>
                  </a:lnTo>
                  <a:lnTo>
                    <a:pt x="2738" y="2450"/>
                  </a:lnTo>
                  <a:lnTo>
                    <a:pt x="2733" y="2428"/>
                  </a:lnTo>
                  <a:lnTo>
                    <a:pt x="2732" y="2404"/>
                  </a:lnTo>
                  <a:lnTo>
                    <a:pt x="2737" y="2382"/>
                  </a:lnTo>
                  <a:lnTo>
                    <a:pt x="2747" y="2360"/>
                  </a:lnTo>
                  <a:lnTo>
                    <a:pt x="2781" y="2300"/>
                  </a:lnTo>
                  <a:lnTo>
                    <a:pt x="2811" y="2239"/>
                  </a:lnTo>
                  <a:lnTo>
                    <a:pt x="2837" y="2176"/>
                  </a:lnTo>
                  <a:lnTo>
                    <a:pt x="2859" y="2110"/>
                  </a:lnTo>
                  <a:lnTo>
                    <a:pt x="2878" y="2045"/>
                  </a:lnTo>
                  <a:lnTo>
                    <a:pt x="2886" y="2022"/>
                  </a:lnTo>
                  <a:lnTo>
                    <a:pt x="2899" y="2003"/>
                  </a:lnTo>
                  <a:lnTo>
                    <a:pt x="2916" y="1987"/>
                  </a:lnTo>
                  <a:lnTo>
                    <a:pt x="2936" y="1975"/>
                  </a:lnTo>
                  <a:lnTo>
                    <a:pt x="2958" y="1967"/>
                  </a:lnTo>
                  <a:lnTo>
                    <a:pt x="3335" y="1893"/>
                  </a:lnTo>
                  <a:lnTo>
                    <a:pt x="3335" y="1649"/>
                  </a:lnTo>
                  <a:lnTo>
                    <a:pt x="2958" y="1575"/>
                  </a:lnTo>
                  <a:lnTo>
                    <a:pt x="2936" y="1567"/>
                  </a:lnTo>
                  <a:lnTo>
                    <a:pt x="2916" y="1555"/>
                  </a:lnTo>
                  <a:lnTo>
                    <a:pt x="2899" y="1539"/>
                  </a:lnTo>
                  <a:lnTo>
                    <a:pt x="2886" y="1520"/>
                  </a:lnTo>
                  <a:lnTo>
                    <a:pt x="2878" y="1497"/>
                  </a:lnTo>
                  <a:lnTo>
                    <a:pt x="2859" y="1432"/>
                  </a:lnTo>
                  <a:lnTo>
                    <a:pt x="2837" y="1366"/>
                  </a:lnTo>
                  <a:lnTo>
                    <a:pt x="2811" y="1303"/>
                  </a:lnTo>
                  <a:lnTo>
                    <a:pt x="2781" y="1242"/>
                  </a:lnTo>
                  <a:lnTo>
                    <a:pt x="2747" y="1182"/>
                  </a:lnTo>
                  <a:lnTo>
                    <a:pt x="2737" y="1160"/>
                  </a:lnTo>
                  <a:lnTo>
                    <a:pt x="2732" y="1138"/>
                  </a:lnTo>
                  <a:lnTo>
                    <a:pt x="2733" y="1114"/>
                  </a:lnTo>
                  <a:lnTo>
                    <a:pt x="2738" y="1092"/>
                  </a:lnTo>
                  <a:lnTo>
                    <a:pt x="2749" y="1070"/>
                  </a:lnTo>
                  <a:lnTo>
                    <a:pt x="2958" y="757"/>
                  </a:lnTo>
                  <a:lnTo>
                    <a:pt x="2785" y="584"/>
                  </a:lnTo>
                  <a:lnTo>
                    <a:pt x="2472" y="793"/>
                  </a:lnTo>
                  <a:lnTo>
                    <a:pt x="2450" y="804"/>
                  </a:lnTo>
                  <a:lnTo>
                    <a:pt x="2428" y="809"/>
                  </a:lnTo>
                  <a:lnTo>
                    <a:pt x="2404" y="810"/>
                  </a:lnTo>
                  <a:lnTo>
                    <a:pt x="2382" y="805"/>
                  </a:lnTo>
                  <a:lnTo>
                    <a:pt x="2360" y="795"/>
                  </a:lnTo>
                  <a:lnTo>
                    <a:pt x="2300" y="761"/>
                  </a:lnTo>
                  <a:lnTo>
                    <a:pt x="2239" y="731"/>
                  </a:lnTo>
                  <a:lnTo>
                    <a:pt x="2176" y="705"/>
                  </a:lnTo>
                  <a:lnTo>
                    <a:pt x="2110" y="683"/>
                  </a:lnTo>
                  <a:lnTo>
                    <a:pt x="2045" y="664"/>
                  </a:lnTo>
                  <a:lnTo>
                    <a:pt x="2022" y="656"/>
                  </a:lnTo>
                  <a:lnTo>
                    <a:pt x="2003" y="643"/>
                  </a:lnTo>
                  <a:lnTo>
                    <a:pt x="1987" y="626"/>
                  </a:lnTo>
                  <a:lnTo>
                    <a:pt x="1975" y="606"/>
                  </a:lnTo>
                  <a:lnTo>
                    <a:pt x="1967" y="584"/>
                  </a:lnTo>
                  <a:lnTo>
                    <a:pt x="1893" y="207"/>
                  </a:lnTo>
                  <a:lnTo>
                    <a:pt x="1649" y="207"/>
                  </a:lnTo>
                  <a:close/>
                  <a:moveTo>
                    <a:pt x="1564" y="0"/>
                  </a:moveTo>
                  <a:lnTo>
                    <a:pt x="1978" y="0"/>
                  </a:lnTo>
                  <a:lnTo>
                    <a:pt x="2003" y="3"/>
                  </a:lnTo>
                  <a:lnTo>
                    <a:pt x="2025" y="11"/>
                  </a:lnTo>
                  <a:lnTo>
                    <a:pt x="2045" y="24"/>
                  </a:lnTo>
                  <a:lnTo>
                    <a:pt x="2061" y="41"/>
                  </a:lnTo>
                  <a:lnTo>
                    <a:pt x="2073" y="60"/>
                  </a:lnTo>
                  <a:lnTo>
                    <a:pt x="2080" y="84"/>
                  </a:lnTo>
                  <a:lnTo>
                    <a:pt x="2158" y="480"/>
                  </a:lnTo>
                  <a:lnTo>
                    <a:pt x="2244" y="510"/>
                  </a:lnTo>
                  <a:lnTo>
                    <a:pt x="2328" y="544"/>
                  </a:lnTo>
                  <a:lnTo>
                    <a:pt x="2410" y="585"/>
                  </a:lnTo>
                  <a:lnTo>
                    <a:pt x="2740" y="364"/>
                  </a:lnTo>
                  <a:lnTo>
                    <a:pt x="2763" y="353"/>
                  </a:lnTo>
                  <a:lnTo>
                    <a:pt x="2785" y="348"/>
                  </a:lnTo>
                  <a:lnTo>
                    <a:pt x="2809" y="347"/>
                  </a:lnTo>
                  <a:lnTo>
                    <a:pt x="2831" y="352"/>
                  </a:lnTo>
                  <a:lnTo>
                    <a:pt x="2853" y="362"/>
                  </a:lnTo>
                  <a:lnTo>
                    <a:pt x="2871" y="377"/>
                  </a:lnTo>
                  <a:lnTo>
                    <a:pt x="3165" y="671"/>
                  </a:lnTo>
                  <a:lnTo>
                    <a:pt x="3180" y="689"/>
                  </a:lnTo>
                  <a:lnTo>
                    <a:pt x="3190" y="711"/>
                  </a:lnTo>
                  <a:lnTo>
                    <a:pt x="3195" y="733"/>
                  </a:lnTo>
                  <a:lnTo>
                    <a:pt x="3194" y="757"/>
                  </a:lnTo>
                  <a:lnTo>
                    <a:pt x="3189" y="779"/>
                  </a:lnTo>
                  <a:lnTo>
                    <a:pt x="3178" y="802"/>
                  </a:lnTo>
                  <a:lnTo>
                    <a:pt x="2957" y="1132"/>
                  </a:lnTo>
                  <a:lnTo>
                    <a:pt x="2998" y="1214"/>
                  </a:lnTo>
                  <a:lnTo>
                    <a:pt x="3032" y="1298"/>
                  </a:lnTo>
                  <a:lnTo>
                    <a:pt x="3062" y="1384"/>
                  </a:lnTo>
                  <a:lnTo>
                    <a:pt x="3458" y="1462"/>
                  </a:lnTo>
                  <a:lnTo>
                    <a:pt x="3482" y="1469"/>
                  </a:lnTo>
                  <a:lnTo>
                    <a:pt x="3501" y="1481"/>
                  </a:lnTo>
                  <a:lnTo>
                    <a:pt x="3518" y="1497"/>
                  </a:lnTo>
                  <a:lnTo>
                    <a:pt x="3531" y="1517"/>
                  </a:lnTo>
                  <a:lnTo>
                    <a:pt x="3539" y="1539"/>
                  </a:lnTo>
                  <a:lnTo>
                    <a:pt x="3542" y="1564"/>
                  </a:lnTo>
                  <a:lnTo>
                    <a:pt x="3542" y="1978"/>
                  </a:lnTo>
                  <a:lnTo>
                    <a:pt x="3539" y="2003"/>
                  </a:lnTo>
                  <a:lnTo>
                    <a:pt x="3531" y="2025"/>
                  </a:lnTo>
                  <a:lnTo>
                    <a:pt x="3518" y="2045"/>
                  </a:lnTo>
                  <a:lnTo>
                    <a:pt x="3501" y="2061"/>
                  </a:lnTo>
                  <a:lnTo>
                    <a:pt x="3482" y="2073"/>
                  </a:lnTo>
                  <a:lnTo>
                    <a:pt x="3458" y="2080"/>
                  </a:lnTo>
                  <a:lnTo>
                    <a:pt x="3062" y="2158"/>
                  </a:lnTo>
                  <a:lnTo>
                    <a:pt x="3032" y="2244"/>
                  </a:lnTo>
                  <a:lnTo>
                    <a:pt x="2998" y="2328"/>
                  </a:lnTo>
                  <a:lnTo>
                    <a:pt x="2957" y="2410"/>
                  </a:lnTo>
                  <a:lnTo>
                    <a:pt x="3178" y="2740"/>
                  </a:lnTo>
                  <a:lnTo>
                    <a:pt x="3189" y="2763"/>
                  </a:lnTo>
                  <a:lnTo>
                    <a:pt x="3194" y="2785"/>
                  </a:lnTo>
                  <a:lnTo>
                    <a:pt x="3195" y="2809"/>
                  </a:lnTo>
                  <a:lnTo>
                    <a:pt x="3190" y="2831"/>
                  </a:lnTo>
                  <a:lnTo>
                    <a:pt x="3180" y="2853"/>
                  </a:lnTo>
                  <a:lnTo>
                    <a:pt x="3165" y="2871"/>
                  </a:lnTo>
                  <a:lnTo>
                    <a:pt x="2871" y="3165"/>
                  </a:lnTo>
                  <a:lnTo>
                    <a:pt x="2853" y="3180"/>
                  </a:lnTo>
                  <a:lnTo>
                    <a:pt x="2831" y="3190"/>
                  </a:lnTo>
                  <a:lnTo>
                    <a:pt x="2809" y="3195"/>
                  </a:lnTo>
                  <a:lnTo>
                    <a:pt x="2785" y="3194"/>
                  </a:lnTo>
                  <a:lnTo>
                    <a:pt x="2763" y="3189"/>
                  </a:lnTo>
                  <a:lnTo>
                    <a:pt x="2740" y="3178"/>
                  </a:lnTo>
                  <a:lnTo>
                    <a:pt x="2410" y="2957"/>
                  </a:lnTo>
                  <a:lnTo>
                    <a:pt x="2328" y="2998"/>
                  </a:lnTo>
                  <a:lnTo>
                    <a:pt x="2244" y="3032"/>
                  </a:lnTo>
                  <a:lnTo>
                    <a:pt x="2158" y="3062"/>
                  </a:lnTo>
                  <a:lnTo>
                    <a:pt x="2080" y="3458"/>
                  </a:lnTo>
                  <a:lnTo>
                    <a:pt x="2073" y="3482"/>
                  </a:lnTo>
                  <a:lnTo>
                    <a:pt x="2061" y="3501"/>
                  </a:lnTo>
                  <a:lnTo>
                    <a:pt x="2045" y="3518"/>
                  </a:lnTo>
                  <a:lnTo>
                    <a:pt x="2025" y="3531"/>
                  </a:lnTo>
                  <a:lnTo>
                    <a:pt x="2003" y="3539"/>
                  </a:lnTo>
                  <a:lnTo>
                    <a:pt x="1978" y="3542"/>
                  </a:lnTo>
                  <a:lnTo>
                    <a:pt x="1564" y="3542"/>
                  </a:lnTo>
                  <a:lnTo>
                    <a:pt x="1539" y="3539"/>
                  </a:lnTo>
                  <a:lnTo>
                    <a:pt x="1517" y="3531"/>
                  </a:lnTo>
                  <a:lnTo>
                    <a:pt x="1497" y="3518"/>
                  </a:lnTo>
                  <a:lnTo>
                    <a:pt x="1481" y="3501"/>
                  </a:lnTo>
                  <a:lnTo>
                    <a:pt x="1469" y="3482"/>
                  </a:lnTo>
                  <a:lnTo>
                    <a:pt x="1462" y="3458"/>
                  </a:lnTo>
                  <a:lnTo>
                    <a:pt x="1384" y="3062"/>
                  </a:lnTo>
                  <a:lnTo>
                    <a:pt x="1298" y="3032"/>
                  </a:lnTo>
                  <a:lnTo>
                    <a:pt x="1214" y="2998"/>
                  </a:lnTo>
                  <a:lnTo>
                    <a:pt x="1132" y="2957"/>
                  </a:lnTo>
                  <a:lnTo>
                    <a:pt x="802" y="3178"/>
                  </a:lnTo>
                  <a:lnTo>
                    <a:pt x="779" y="3189"/>
                  </a:lnTo>
                  <a:lnTo>
                    <a:pt x="757" y="3194"/>
                  </a:lnTo>
                  <a:lnTo>
                    <a:pt x="733" y="3195"/>
                  </a:lnTo>
                  <a:lnTo>
                    <a:pt x="711" y="3190"/>
                  </a:lnTo>
                  <a:lnTo>
                    <a:pt x="689" y="3180"/>
                  </a:lnTo>
                  <a:lnTo>
                    <a:pt x="671" y="3165"/>
                  </a:lnTo>
                  <a:lnTo>
                    <a:pt x="377" y="2871"/>
                  </a:lnTo>
                  <a:lnTo>
                    <a:pt x="362" y="2853"/>
                  </a:lnTo>
                  <a:lnTo>
                    <a:pt x="352" y="2831"/>
                  </a:lnTo>
                  <a:lnTo>
                    <a:pt x="347" y="2809"/>
                  </a:lnTo>
                  <a:lnTo>
                    <a:pt x="348" y="2785"/>
                  </a:lnTo>
                  <a:lnTo>
                    <a:pt x="353" y="2763"/>
                  </a:lnTo>
                  <a:lnTo>
                    <a:pt x="364" y="2740"/>
                  </a:lnTo>
                  <a:lnTo>
                    <a:pt x="585" y="2410"/>
                  </a:lnTo>
                  <a:lnTo>
                    <a:pt x="544" y="2328"/>
                  </a:lnTo>
                  <a:lnTo>
                    <a:pt x="510" y="2244"/>
                  </a:lnTo>
                  <a:lnTo>
                    <a:pt x="480" y="2158"/>
                  </a:lnTo>
                  <a:lnTo>
                    <a:pt x="84" y="2080"/>
                  </a:lnTo>
                  <a:lnTo>
                    <a:pt x="60" y="2073"/>
                  </a:lnTo>
                  <a:lnTo>
                    <a:pt x="41" y="2061"/>
                  </a:lnTo>
                  <a:lnTo>
                    <a:pt x="24" y="2045"/>
                  </a:lnTo>
                  <a:lnTo>
                    <a:pt x="11" y="2025"/>
                  </a:lnTo>
                  <a:lnTo>
                    <a:pt x="3" y="2003"/>
                  </a:lnTo>
                  <a:lnTo>
                    <a:pt x="0" y="1978"/>
                  </a:lnTo>
                  <a:lnTo>
                    <a:pt x="0" y="1564"/>
                  </a:lnTo>
                  <a:lnTo>
                    <a:pt x="3" y="1539"/>
                  </a:lnTo>
                  <a:lnTo>
                    <a:pt x="11" y="1517"/>
                  </a:lnTo>
                  <a:lnTo>
                    <a:pt x="24" y="1497"/>
                  </a:lnTo>
                  <a:lnTo>
                    <a:pt x="41" y="1481"/>
                  </a:lnTo>
                  <a:lnTo>
                    <a:pt x="60" y="1469"/>
                  </a:lnTo>
                  <a:lnTo>
                    <a:pt x="84" y="1462"/>
                  </a:lnTo>
                  <a:lnTo>
                    <a:pt x="480" y="1384"/>
                  </a:lnTo>
                  <a:lnTo>
                    <a:pt x="510" y="1298"/>
                  </a:lnTo>
                  <a:lnTo>
                    <a:pt x="544" y="1214"/>
                  </a:lnTo>
                  <a:lnTo>
                    <a:pt x="585" y="1132"/>
                  </a:lnTo>
                  <a:lnTo>
                    <a:pt x="364" y="802"/>
                  </a:lnTo>
                  <a:lnTo>
                    <a:pt x="353" y="779"/>
                  </a:lnTo>
                  <a:lnTo>
                    <a:pt x="348" y="757"/>
                  </a:lnTo>
                  <a:lnTo>
                    <a:pt x="347" y="733"/>
                  </a:lnTo>
                  <a:lnTo>
                    <a:pt x="352" y="711"/>
                  </a:lnTo>
                  <a:lnTo>
                    <a:pt x="362" y="689"/>
                  </a:lnTo>
                  <a:lnTo>
                    <a:pt x="377" y="671"/>
                  </a:lnTo>
                  <a:lnTo>
                    <a:pt x="671" y="377"/>
                  </a:lnTo>
                  <a:lnTo>
                    <a:pt x="689" y="362"/>
                  </a:lnTo>
                  <a:lnTo>
                    <a:pt x="711" y="352"/>
                  </a:lnTo>
                  <a:lnTo>
                    <a:pt x="733" y="347"/>
                  </a:lnTo>
                  <a:lnTo>
                    <a:pt x="757" y="348"/>
                  </a:lnTo>
                  <a:lnTo>
                    <a:pt x="779" y="353"/>
                  </a:lnTo>
                  <a:lnTo>
                    <a:pt x="802" y="364"/>
                  </a:lnTo>
                  <a:lnTo>
                    <a:pt x="1132" y="585"/>
                  </a:lnTo>
                  <a:lnTo>
                    <a:pt x="1214" y="544"/>
                  </a:lnTo>
                  <a:lnTo>
                    <a:pt x="1298" y="510"/>
                  </a:lnTo>
                  <a:lnTo>
                    <a:pt x="1384" y="480"/>
                  </a:lnTo>
                  <a:lnTo>
                    <a:pt x="1462" y="84"/>
                  </a:lnTo>
                  <a:lnTo>
                    <a:pt x="1469" y="60"/>
                  </a:lnTo>
                  <a:lnTo>
                    <a:pt x="1481" y="41"/>
                  </a:lnTo>
                  <a:lnTo>
                    <a:pt x="1497" y="24"/>
                  </a:lnTo>
                  <a:lnTo>
                    <a:pt x="1517" y="11"/>
                  </a:lnTo>
                  <a:lnTo>
                    <a:pt x="1539" y="3"/>
                  </a:lnTo>
                  <a:lnTo>
                    <a:pt x="15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5343273" y="440290"/>
              <a:ext cx="269875" cy="269875"/>
            </a:xfrm>
            <a:custGeom>
              <a:avLst/>
              <a:gdLst>
                <a:gd name="T0" fmla="*/ 797 w 1868"/>
                <a:gd name="T1" fmla="*/ 220 h 1868"/>
                <a:gd name="T2" fmla="*/ 607 w 1868"/>
                <a:gd name="T3" fmla="*/ 286 h 1868"/>
                <a:gd name="T4" fmla="*/ 445 w 1868"/>
                <a:gd name="T5" fmla="*/ 398 h 1868"/>
                <a:gd name="T6" fmla="*/ 318 w 1868"/>
                <a:gd name="T7" fmla="*/ 549 h 1868"/>
                <a:gd name="T8" fmla="*/ 236 w 1868"/>
                <a:gd name="T9" fmla="*/ 730 h 1868"/>
                <a:gd name="T10" fmla="*/ 207 w 1868"/>
                <a:gd name="T11" fmla="*/ 934 h 1868"/>
                <a:gd name="T12" fmla="*/ 236 w 1868"/>
                <a:gd name="T13" fmla="*/ 1138 h 1868"/>
                <a:gd name="T14" fmla="*/ 318 w 1868"/>
                <a:gd name="T15" fmla="*/ 1319 h 1868"/>
                <a:gd name="T16" fmla="*/ 445 w 1868"/>
                <a:gd name="T17" fmla="*/ 1470 h 1868"/>
                <a:gd name="T18" fmla="*/ 607 w 1868"/>
                <a:gd name="T19" fmla="*/ 1582 h 1868"/>
                <a:gd name="T20" fmla="*/ 797 w 1868"/>
                <a:gd name="T21" fmla="*/ 1648 h 1868"/>
                <a:gd name="T22" fmla="*/ 1004 w 1868"/>
                <a:gd name="T23" fmla="*/ 1657 h 1868"/>
                <a:gd name="T24" fmla="*/ 1201 w 1868"/>
                <a:gd name="T25" fmla="*/ 1609 h 1868"/>
                <a:gd name="T26" fmla="*/ 1373 w 1868"/>
                <a:gd name="T27" fmla="*/ 1513 h 1868"/>
                <a:gd name="T28" fmla="*/ 1513 w 1868"/>
                <a:gd name="T29" fmla="*/ 1373 h 1868"/>
                <a:gd name="T30" fmla="*/ 1609 w 1868"/>
                <a:gd name="T31" fmla="*/ 1201 h 1868"/>
                <a:gd name="T32" fmla="*/ 1657 w 1868"/>
                <a:gd name="T33" fmla="*/ 1004 h 1868"/>
                <a:gd name="T34" fmla="*/ 1648 w 1868"/>
                <a:gd name="T35" fmla="*/ 797 h 1868"/>
                <a:gd name="T36" fmla="*/ 1582 w 1868"/>
                <a:gd name="T37" fmla="*/ 607 h 1868"/>
                <a:gd name="T38" fmla="*/ 1470 w 1868"/>
                <a:gd name="T39" fmla="*/ 445 h 1868"/>
                <a:gd name="T40" fmla="*/ 1319 w 1868"/>
                <a:gd name="T41" fmla="*/ 318 h 1868"/>
                <a:gd name="T42" fmla="*/ 1138 w 1868"/>
                <a:gd name="T43" fmla="*/ 236 h 1868"/>
                <a:gd name="T44" fmla="*/ 934 w 1868"/>
                <a:gd name="T45" fmla="*/ 207 h 1868"/>
                <a:gd name="T46" fmla="*/ 1093 w 1868"/>
                <a:gd name="T47" fmla="*/ 14 h 1868"/>
                <a:gd name="T48" fmla="*/ 1315 w 1868"/>
                <a:gd name="T49" fmla="*/ 81 h 1868"/>
                <a:gd name="T50" fmla="*/ 1509 w 1868"/>
                <a:gd name="T51" fmla="*/ 199 h 1868"/>
                <a:gd name="T52" fmla="*/ 1669 w 1868"/>
                <a:gd name="T53" fmla="*/ 359 h 1868"/>
                <a:gd name="T54" fmla="*/ 1787 w 1868"/>
                <a:gd name="T55" fmla="*/ 553 h 1868"/>
                <a:gd name="T56" fmla="*/ 1854 w 1868"/>
                <a:gd name="T57" fmla="*/ 775 h 1868"/>
                <a:gd name="T58" fmla="*/ 1865 w 1868"/>
                <a:gd name="T59" fmla="*/ 1015 h 1868"/>
                <a:gd name="T60" fmla="*/ 1815 w 1868"/>
                <a:gd name="T61" fmla="*/ 1243 h 1868"/>
                <a:gd name="T62" fmla="*/ 1713 w 1868"/>
                <a:gd name="T63" fmla="*/ 1448 h 1868"/>
                <a:gd name="T64" fmla="*/ 1567 w 1868"/>
                <a:gd name="T65" fmla="*/ 1620 h 1868"/>
                <a:gd name="T66" fmla="*/ 1383 w 1868"/>
                <a:gd name="T67" fmla="*/ 1753 h 1868"/>
                <a:gd name="T68" fmla="*/ 1169 w 1868"/>
                <a:gd name="T69" fmla="*/ 1838 h 1868"/>
                <a:gd name="T70" fmla="*/ 934 w 1868"/>
                <a:gd name="T71" fmla="*/ 1868 h 1868"/>
                <a:gd name="T72" fmla="*/ 699 w 1868"/>
                <a:gd name="T73" fmla="*/ 1838 h 1868"/>
                <a:gd name="T74" fmla="*/ 485 w 1868"/>
                <a:gd name="T75" fmla="*/ 1753 h 1868"/>
                <a:gd name="T76" fmla="*/ 301 w 1868"/>
                <a:gd name="T77" fmla="*/ 1620 h 1868"/>
                <a:gd name="T78" fmla="*/ 155 w 1868"/>
                <a:gd name="T79" fmla="*/ 1448 h 1868"/>
                <a:gd name="T80" fmla="*/ 53 w 1868"/>
                <a:gd name="T81" fmla="*/ 1243 h 1868"/>
                <a:gd name="T82" fmla="*/ 3 w 1868"/>
                <a:gd name="T83" fmla="*/ 1015 h 1868"/>
                <a:gd name="T84" fmla="*/ 14 w 1868"/>
                <a:gd name="T85" fmla="*/ 775 h 1868"/>
                <a:gd name="T86" fmla="*/ 81 w 1868"/>
                <a:gd name="T87" fmla="*/ 553 h 1868"/>
                <a:gd name="T88" fmla="*/ 199 w 1868"/>
                <a:gd name="T89" fmla="*/ 359 h 1868"/>
                <a:gd name="T90" fmla="*/ 359 w 1868"/>
                <a:gd name="T91" fmla="*/ 199 h 1868"/>
                <a:gd name="T92" fmla="*/ 553 w 1868"/>
                <a:gd name="T93" fmla="*/ 81 h 1868"/>
                <a:gd name="T94" fmla="*/ 775 w 1868"/>
                <a:gd name="T95" fmla="*/ 14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68" h="1868">
                  <a:moveTo>
                    <a:pt x="934" y="207"/>
                  </a:moveTo>
                  <a:lnTo>
                    <a:pt x="864" y="211"/>
                  </a:lnTo>
                  <a:lnTo>
                    <a:pt x="797" y="220"/>
                  </a:lnTo>
                  <a:lnTo>
                    <a:pt x="730" y="236"/>
                  </a:lnTo>
                  <a:lnTo>
                    <a:pt x="667" y="259"/>
                  </a:lnTo>
                  <a:lnTo>
                    <a:pt x="607" y="286"/>
                  </a:lnTo>
                  <a:lnTo>
                    <a:pt x="549" y="318"/>
                  </a:lnTo>
                  <a:lnTo>
                    <a:pt x="495" y="355"/>
                  </a:lnTo>
                  <a:lnTo>
                    <a:pt x="445" y="398"/>
                  </a:lnTo>
                  <a:lnTo>
                    <a:pt x="398" y="445"/>
                  </a:lnTo>
                  <a:lnTo>
                    <a:pt x="355" y="495"/>
                  </a:lnTo>
                  <a:lnTo>
                    <a:pt x="318" y="549"/>
                  </a:lnTo>
                  <a:lnTo>
                    <a:pt x="286" y="607"/>
                  </a:lnTo>
                  <a:lnTo>
                    <a:pt x="259" y="667"/>
                  </a:lnTo>
                  <a:lnTo>
                    <a:pt x="236" y="730"/>
                  </a:lnTo>
                  <a:lnTo>
                    <a:pt x="220" y="797"/>
                  </a:lnTo>
                  <a:lnTo>
                    <a:pt x="211" y="864"/>
                  </a:lnTo>
                  <a:lnTo>
                    <a:pt x="207" y="934"/>
                  </a:lnTo>
                  <a:lnTo>
                    <a:pt x="211" y="1004"/>
                  </a:lnTo>
                  <a:lnTo>
                    <a:pt x="220" y="1071"/>
                  </a:lnTo>
                  <a:lnTo>
                    <a:pt x="236" y="1138"/>
                  </a:lnTo>
                  <a:lnTo>
                    <a:pt x="259" y="1201"/>
                  </a:lnTo>
                  <a:lnTo>
                    <a:pt x="286" y="1261"/>
                  </a:lnTo>
                  <a:lnTo>
                    <a:pt x="318" y="1319"/>
                  </a:lnTo>
                  <a:lnTo>
                    <a:pt x="355" y="1373"/>
                  </a:lnTo>
                  <a:lnTo>
                    <a:pt x="398" y="1423"/>
                  </a:lnTo>
                  <a:lnTo>
                    <a:pt x="445" y="1470"/>
                  </a:lnTo>
                  <a:lnTo>
                    <a:pt x="495" y="1513"/>
                  </a:lnTo>
                  <a:lnTo>
                    <a:pt x="549" y="1550"/>
                  </a:lnTo>
                  <a:lnTo>
                    <a:pt x="607" y="1582"/>
                  </a:lnTo>
                  <a:lnTo>
                    <a:pt x="667" y="1609"/>
                  </a:lnTo>
                  <a:lnTo>
                    <a:pt x="730" y="1632"/>
                  </a:lnTo>
                  <a:lnTo>
                    <a:pt x="797" y="1648"/>
                  </a:lnTo>
                  <a:lnTo>
                    <a:pt x="864" y="1657"/>
                  </a:lnTo>
                  <a:lnTo>
                    <a:pt x="934" y="1661"/>
                  </a:lnTo>
                  <a:lnTo>
                    <a:pt x="1004" y="1657"/>
                  </a:lnTo>
                  <a:lnTo>
                    <a:pt x="1071" y="1648"/>
                  </a:lnTo>
                  <a:lnTo>
                    <a:pt x="1138" y="1632"/>
                  </a:lnTo>
                  <a:lnTo>
                    <a:pt x="1201" y="1609"/>
                  </a:lnTo>
                  <a:lnTo>
                    <a:pt x="1261" y="1582"/>
                  </a:lnTo>
                  <a:lnTo>
                    <a:pt x="1319" y="1550"/>
                  </a:lnTo>
                  <a:lnTo>
                    <a:pt x="1373" y="1513"/>
                  </a:lnTo>
                  <a:lnTo>
                    <a:pt x="1423" y="1470"/>
                  </a:lnTo>
                  <a:lnTo>
                    <a:pt x="1470" y="1423"/>
                  </a:lnTo>
                  <a:lnTo>
                    <a:pt x="1513" y="1373"/>
                  </a:lnTo>
                  <a:lnTo>
                    <a:pt x="1550" y="1319"/>
                  </a:lnTo>
                  <a:lnTo>
                    <a:pt x="1582" y="1261"/>
                  </a:lnTo>
                  <a:lnTo>
                    <a:pt x="1609" y="1201"/>
                  </a:lnTo>
                  <a:lnTo>
                    <a:pt x="1632" y="1138"/>
                  </a:lnTo>
                  <a:lnTo>
                    <a:pt x="1648" y="1071"/>
                  </a:lnTo>
                  <a:lnTo>
                    <a:pt x="1657" y="1004"/>
                  </a:lnTo>
                  <a:lnTo>
                    <a:pt x="1661" y="934"/>
                  </a:lnTo>
                  <a:lnTo>
                    <a:pt x="1657" y="864"/>
                  </a:lnTo>
                  <a:lnTo>
                    <a:pt x="1648" y="797"/>
                  </a:lnTo>
                  <a:lnTo>
                    <a:pt x="1632" y="730"/>
                  </a:lnTo>
                  <a:lnTo>
                    <a:pt x="1609" y="667"/>
                  </a:lnTo>
                  <a:lnTo>
                    <a:pt x="1582" y="607"/>
                  </a:lnTo>
                  <a:lnTo>
                    <a:pt x="1550" y="549"/>
                  </a:lnTo>
                  <a:lnTo>
                    <a:pt x="1513" y="495"/>
                  </a:lnTo>
                  <a:lnTo>
                    <a:pt x="1470" y="445"/>
                  </a:lnTo>
                  <a:lnTo>
                    <a:pt x="1423" y="398"/>
                  </a:lnTo>
                  <a:lnTo>
                    <a:pt x="1373" y="355"/>
                  </a:lnTo>
                  <a:lnTo>
                    <a:pt x="1319" y="318"/>
                  </a:lnTo>
                  <a:lnTo>
                    <a:pt x="1261" y="286"/>
                  </a:lnTo>
                  <a:lnTo>
                    <a:pt x="1201" y="259"/>
                  </a:lnTo>
                  <a:lnTo>
                    <a:pt x="1138" y="236"/>
                  </a:lnTo>
                  <a:lnTo>
                    <a:pt x="1071" y="220"/>
                  </a:lnTo>
                  <a:lnTo>
                    <a:pt x="1004" y="211"/>
                  </a:lnTo>
                  <a:lnTo>
                    <a:pt x="934" y="207"/>
                  </a:lnTo>
                  <a:close/>
                  <a:moveTo>
                    <a:pt x="934" y="0"/>
                  </a:moveTo>
                  <a:lnTo>
                    <a:pt x="1015" y="3"/>
                  </a:lnTo>
                  <a:lnTo>
                    <a:pt x="1093" y="14"/>
                  </a:lnTo>
                  <a:lnTo>
                    <a:pt x="1169" y="30"/>
                  </a:lnTo>
                  <a:lnTo>
                    <a:pt x="1243" y="53"/>
                  </a:lnTo>
                  <a:lnTo>
                    <a:pt x="1315" y="81"/>
                  </a:lnTo>
                  <a:lnTo>
                    <a:pt x="1383" y="115"/>
                  </a:lnTo>
                  <a:lnTo>
                    <a:pt x="1448" y="155"/>
                  </a:lnTo>
                  <a:lnTo>
                    <a:pt x="1509" y="199"/>
                  </a:lnTo>
                  <a:lnTo>
                    <a:pt x="1567" y="248"/>
                  </a:lnTo>
                  <a:lnTo>
                    <a:pt x="1620" y="301"/>
                  </a:lnTo>
                  <a:lnTo>
                    <a:pt x="1669" y="359"/>
                  </a:lnTo>
                  <a:lnTo>
                    <a:pt x="1713" y="420"/>
                  </a:lnTo>
                  <a:lnTo>
                    <a:pt x="1753" y="485"/>
                  </a:lnTo>
                  <a:lnTo>
                    <a:pt x="1787" y="553"/>
                  </a:lnTo>
                  <a:lnTo>
                    <a:pt x="1815" y="625"/>
                  </a:lnTo>
                  <a:lnTo>
                    <a:pt x="1838" y="699"/>
                  </a:lnTo>
                  <a:lnTo>
                    <a:pt x="1854" y="775"/>
                  </a:lnTo>
                  <a:lnTo>
                    <a:pt x="1865" y="854"/>
                  </a:lnTo>
                  <a:lnTo>
                    <a:pt x="1868" y="934"/>
                  </a:lnTo>
                  <a:lnTo>
                    <a:pt x="1865" y="1015"/>
                  </a:lnTo>
                  <a:lnTo>
                    <a:pt x="1854" y="1093"/>
                  </a:lnTo>
                  <a:lnTo>
                    <a:pt x="1838" y="1169"/>
                  </a:lnTo>
                  <a:lnTo>
                    <a:pt x="1815" y="1243"/>
                  </a:lnTo>
                  <a:lnTo>
                    <a:pt x="1787" y="1315"/>
                  </a:lnTo>
                  <a:lnTo>
                    <a:pt x="1753" y="1383"/>
                  </a:lnTo>
                  <a:lnTo>
                    <a:pt x="1713" y="1448"/>
                  </a:lnTo>
                  <a:lnTo>
                    <a:pt x="1669" y="1509"/>
                  </a:lnTo>
                  <a:lnTo>
                    <a:pt x="1620" y="1567"/>
                  </a:lnTo>
                  <a:lnTo>
                    <a:pt x="1567" y="1620"/>
                  </a:lnTo>
                  <a:lnTo>
                    <a:pt x="1509" y="1669"/>
                  </a:lnTo>
                  <a:lnTo>
                    <a:pt x="1448" y="1713"/>
                  </a:lnTo>
                  <a:lnTo>
                    <a:pt x="1383" y="1753"/>
                  </a:lnTo>
                  <a:lnTo>
                    <a:pt x="1315" y="1787"/>
                  </a:lnTo>
                  <a:lnTo>
                    <a:pt x="1243" y="1815"/>
                  </a:lnTo>
                  <a:lnTo>
                    <a:pt x="1169" y="1838"/>
                  </a:lnTo>
                  <a:lnTo>
                    <a:pt x="1093" y="1854"/>
                  </a:lnTo>
                  <a:lnTo>
                    <a:pt x="1015" y="1865"/>
                  </a:lnTo>
                  <a:lnTo>
                    <a:pt x="934" y="1868"/>
                  </a:lnTo>
                  <a:lnTo>
                    <a:pt x="854" y="1865"/>
                  </a:lnTo>
                  <a:lnTo>
                    <a:pt x="775" y="1854"/>
                  </a:lnTo>
                  <a:lnTo>
                    <a:pt x="699" y="1838"/>
                  </a:lnTo>
                  <a:lnTo>
                    <a:pt x="625" y="1815"/>
                  </a:lnTo>
                  <a:lnTo>
                    <a:pt x="553" y="1787"/>
                  </a:lnTo>
                  <a:lnTo>
                    <a:pt x="485" y="1753"/>
                  </a:lnTo>
                  <a:lnTo>
                    <a:pt x="420" y="1713"/>
                  </a:lnTo>
                  <a:lnTo>
                    <a:pt x="359" y="1669"/>
                  </a:lnTo>
                  <a:lnTo>
                    <a:pt x="301" y="1620"/>
                  </a:lnTo>
                  <a:lnTo>
                    <a:pt x="248" y="1567"/>
                  </a:lnTo>
                  <a:lnTo>
                    <a:pt x="199" y="1509"/>
                  </a:lnTo>
                  <a:lnTo>
                    <a:pt x="155" y="1448"/>
                  </a:lnTo>
                  <a:lnTo>
                    <a:pt x="115" y="1383"/>
                  </a:lnTo>
                  <a:lnTo>
                    <a:pt x="81" y="1315"/>
                  </a:lnTo>
                  <a:lnTo>
                    <a:pt x="53" y="1243"/>
                  </a:lnTo>
                  <a:lnTo>
                    <a:pt x="30" y="1169"/>
                  </a:lnTo>
                  <a:lnTo>
                    <a:pt x="14" y="1093"/>
                  </a:lnTo>
                  <a:lnTo>
                    <a:pt x="3" y="1015"/>
                  </a:lnTo>
                  <a:lnTo>
                    <a:pt x="0" y="934"/>
                  </a:lnTo>
                  <a:lnTo>
                    <a:pt x="3" y="854"/>
                  </a:lnTo>
                  <a:lnTo>
                    <a:pt x="14" y="775"/>
                  </a:lnTo>
                  <a:lnTo>
                    <a:pt x="30" y="699"/>
                  </a:lnTo>
                  <a:lnTo>
                    <a:pt x="53" y="625"/>
                  </a:lnTo>
                  <a:lnTo>
                    <a:pt x="81" y="553"/>
                  </a:lnTo>
                  <a:lnTo>
                    <a:pt x="115" y="485"/>
                  </a:lnTo>
                  <a:lnTo>
                    <a:pt x="155" y="420"/>
                  </a:lnTo>
                  <a:lnTo>
                    <a:pt x="199" y="359"/>
                  </a:lnTo>
                  <a:lnTo>
                    <a:pt x="248" y="301"/>
                  </a:lnTo>
                  <a:lnTo>
                    <a:pt x="301" y="248"/>
                  </a:lnTo>
                  <a:lnTo>
                    <a:pt x="359" y="199"/>
                  </a:lnTo>
                  <a:lnTo>
                    <a:pt x="420" y="155"/>
                  </a:lnTo>
                  <a:lnTo>
                    <a:pt x="485" y="115"/>
                  </a:lnTo>
                  <a:lnTo>
                    <a:pt x="553" y="81"/>
                  </a:lnTo>
                  <a:lnTo>
                    <a:pt x="625" y="53"/>
                  </a:lnTo>
                  <a:lnTo>
                    <a:pt x="699" y="30"/>
                  </a:lnTo>
                  <a:lnTo>
                    <a:pt x="775" y="14"/>
                  </a:lnTo>
                  <a:lnTo>
                    <a:pt x="854" y="3"/>
                  </a:lnTo>
                  <a:lnTo>
                    <a:pt x="9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5403850" y="485775"/>
              <a:ext cx="149225" cy="149225"/>
            </a:xfrm>
            <a:custGeom>
              <a:avLst/>
              <a:gdLst>
                <a:gd name="T0" fmla="*/ 472 w 1036"/>
                <a:gd name="T1" fmla="*/ 210 h 1036"/>
                <a:gd name="T2" fmla="*/ 387 w 1036"/>
                <a:gd name="T3" fmla="*/ 236 h 1036"/>
                <a:gd name="T4" fmla="*/ 314 w 1036"/>
                <a:gd name="T5" fmla="*/ 283 h 1036"/>
                <a:gd name="T6" fmla="*/ 257 w 1036"/>
                <a:gd name="T7" fmla="*/ 348 h 1036"/>
                <a:gd name="T8" fmla="*/ 220 w 1036"/>
                <a:gd name="T9" fmla="*/ 428 h 1036"/>
                <a:gd name="T10" fmla="*/ 207 w 1036"/>
                <a:gd name="T11" fmla="*/ 518 h 1036"/>
                <a:gd name="T12" fmla="*/ 220 w 1036"/>
                <a:gd name="T13" fmla="*/ 608 h 1036"/>
                <a:gd name="T14" fmla="*/ 257 w 1036"/>
                <a:gd name="T15" fmla="*/ 688 h 1036"/>
                <a:gd name="T16" fmla="*/ 314 w 1036"/>
                <a:gd name="T17" fmla="*/ 753 h 1036"/>
                <a:gd name="T18" fmla="*/ 387 w 1036"/>
                <a:gd name="T19" fmla="*/ 800 h 1036"/>
                <a:gd name="T20" fmla="*/ 472 w 1036"/>
                <a:gd name="T21" fmla="*/ 826 h 1036"/>
                <a:gd name="T22" fmla="*/ 564 w 1036"/>
                <a:gd name="T23" fmla="*/ 826 h 1036"/>
                <a:gd name="T24" fmla="*/ 649 w 1036"/>
                <a:gd name="T25" fmla="*/ 800 h 1036"/>
                <a:gd name="T26" fmla="*/ 722 w 1036"/>
                <a:gd name="T27" fmla="*/ 753 h 1036"/>
                <a:gd name="T28" fmla="*/ 779 w 1036"/>
                <a:gd name="T29" fmla="*/ 688 h 1036"/>
                <a:gd name="T30" fmla="*/ 816 w 1036"/>
                <a:gd name="T31" fmla="*/ 608 h 1036"/>
                <a:gd name="T32" fmla="*/ 829 w 1036"/>
                <a:gd name="T33" fmla="*/ 518 h 1036"/>
                <a:gd name="T34" fmla="*/ 816 w 1036"/>
                <a:gd name="T35" fmla="*/ 428 h 1036"/>
                <a:gd name="T36" fmla="*/ 779 w 1036"/>
                <a:gd name="T37" fmla="*/ 348 h 1036"/>
                <a:gd name="T38" fmla="*/ 722 w 1036"/>
                <a:gd name="T39" fmla="*/ 283 h 1036"/>
                <a:gd name="T40" fmla="*/ 649 w 1036"/>
                <a:gd name="T41" fmla="*/ 236 h 1036"/>
                <a:gd name="T42" fmla="*/ 564 w 1036"/>
                <a:gd name="T43" fmla="*/ 210 h 1036"/>
                <a:gd name="T44" fmla="*/ 518 w 1036"/>
                <a:gd name="T45" fmla="*/ 0 h 1036"/>
                <a:gd name="T46" fmla="*/ 630 w 1036"/>
                <a:gd name="T47" fmla="*/ 11 h 1036"/>
                <a:gd name="T48" fmla="*/ 732 w 1036"/>
                <a:gd name="T49" fmla="*/ 46 h 1036"/>
                <a:gd name="T50" fmla="*/ 824 w 1036"/>
                <a:gd name="T51" fmla="*/ 99 h 1036"/>
                <a:gd name="T52" fmla="*/ 903 w 1036"/>
                <a:gd name="T53" fmla="*/ 170 h 1036"/>
                <a:gd name="T54" fmla="*/ 966 w 1036"/>
                <a:gd name="T55" fmla="*/ 256 h 1036"/>
                <a:gd name="T56" fmla="*/ 1011 w 1036"/>
                <a:gd name="T57" fmla="*/ 354 h 1036"/>
                <a:gd name="T58" fmla="*/ 1034 w 1036"/>
                <a:gd name="T59" fmla="*/ 461 h 1036"/>
                <a:gd name="T60" fmla="*/ 1034 w 1036"/>
                <a:gd name="T61" fmla="*/ 575 h 1036"/>
                <a:gd name="T62" fmla="*/ 1011 w 1036"/>
                <a:gd name="T63" fmla="*/ 682 h 1036"/>
                <a:gd name="T64" fmla="*/ 966 w 1036"/>
                <a:gd name="T65" fmla="*/ 780 h 1036"/>
                <a:gd name="T66" fmla="*/ 903 w 1036"/>
                <a:gd name="T67" fmla="*/ 866 h 1036"/>
                <a:gd name="T68" fmla="*/ 824 w 1036"/>
                <a:gd name="T69" fmla="*/ 937 h 1036"/>
                <a:gd name="T70" fmla="*/ 732 w 1036"/>
                <a:gd name="T71" fmla="*/ 990 h 1036"/>
                <a:gd name="T72" fmla="*/ 630 w 1036"/>
                <a:gd name="T73" fmla="*/ 1025 h 1036"/>
                <a:gd name="T74" fmla="*/ 518 w 1036"/>
                <a:gd name="T75" fmla="*/ 1036 h 1036"/>
                <a:gd name="T76" fmla="*/ 406 w 1036"/>
                <a:gd name="T77" fmla="*/ 1025 h 1036"/>
                <a:gd name="T78" fmla="*/ 304 w 1036"/>
                <a:gd name="T79" fmla="*/ 990 h 1036"/>
                <a:gd name="T80" fmla="*/ 212 w 1036"/>
                <a:gd name="T81" fmla="*/ 937 h 1036"/>
                <a:gd name="T82" fmla="*/ 133 w 1036"/>
                <a:gd name="T83" fmla="*/ 866 h 1036"/>
                <a:gd name="T84" fmla="*/ 70 w 1036"/>
                <a:gd name="T85" fmla="*/ 780 h 1036"/>
                <a:gd name="T86" fmla="*/ 25 w 1036"/>
                <a:gd name="T87" fmla="*/ 682 h 1036"/>
                <a:gd name="T88" fmla="*/ 2 w 1036"/>
                <a:gd name="T89" fmla="*/ 575 h 1036"/>
                <a:gd name="T90" fmla="*/ 2 w 1036"/>
                <a:gd name="T91" fmla="*/ 461 h 1036"/>
                <a:gd name="T92" fmla="*/ 25 w 1036"/>
                <a:gd name="T93" fmla="*/ 354 h 1036"/>
                <a:gd name="T94" fmla="*/ 70 w 1036"/>
                <a:gd name="T95" fmla="*/ 256 h 1036"/>
                <a:gd name="T96" fmla="*/ 133 w 1036"/>
                <a:gd name="T97" fmla="*/ 170 h 1036"/>
                <a:gd name="T98" fmla="*/ 212 w 1036"/>
                <a:gd name="T99" fmla="*/ 99 h 1036"/>
                <a:gd name="T100" fmla="*/ 304 w 1036"/>
                <a:gd name="T101" fmla="*/ 46 h 1036"/>
                <a:gd name="T102" fmla="*/ 406 w 1036"/>
                <a:gd name="T103" fmla="*/ 11 h 1036"/>
                <a:gd name="T104" fmla="*/ 518 w 1036"/>
                <a:gd name="T105" fmla="*/ 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1036">
                  <a:moveTo>
                    <a:pt x="518" y="207"/>
                  </a:moveTo>
                  <a:lnTo>
                    <a:pt x="472" y="210"/>
                  </a:lnTo>
                  <a:lnTo>
                    <a:pt x="428" y="220"/>
                  </a:lnTo>
                  <a:lnTo>
                    <a:pt x="387" y="236"/>
                  </a:lnTo>
                  <a:lnTo>
                    <a:pt x="348" y="257"/>
                  </a:lnTo>
                  <a:lnTo>
                    <a:pt x="314" y="283"/>
                  </a:lnTo>
                  <a:lnTo>
                    <a:pt x="283" y="314"/>
                  </a:lnTo>
                  <a:lnTo>
                    <a:pt x="257" y="348"/>
                  </a:lnTo>
                  <a:lnTo>
                    <a:pt x="236" y="387"/>
                  </a:lnTo>
                  <a:lnTo>
                    <a:pt x="220" y="428"/>
                  </a:lnTo>
                  <a:lnTo>
                    <a:pt x="210" y="472"/>
                  </a:lnTo>
                  <a:lnTo>
                    <a:pt x="207" y="518"/>
                  </a:lnTo>
                  <a:lnTo>
                    <a:pt x="210" y="564"/>
                  </a:lnTo>
                  <a:lnTo>
                    <a:pt x="220" y="608"/>
                  </a:lnTo>
                  <a:lnTo>
                    <a:pt x="236" y="649"/>
                  </a:lnTo>
                  <a:lnTo>
                    <a:pt x="257" y="688"/>
                  </a:lnTo>
                  <a:lnTo>
                    <a:pt x="283" y="722"/>
                  </a:lnTo>
                  <a:lnTo>
                    <a:pt x="314" y="753"/>
                  </a:lnTo>
                  <a:lnTo>
                    <a:pt x="348" y="779"/>
                  </a:lnTo>
                  <a:lnTo>
                    <a:pt x="387" y="800"/>
                  </a:lnTo>
                  <a:lnTo>
                    <a:pt x="428" y="816"/>
                  </a:lnTo>
                  <a:lnTo>
                    <a:pt x="472" y="826"/>
                  </a:lnTo>
                  <a:lnTo>
                    <a:pt x="518" y="829"/>
                  </a:lnTo>
                  <a:lnTo>
                    <a:pt x="564" y="826"/>
                  </a:lnTo>
                  <a:lnTo>
                    <a:pt x="608" y="816"/>
                  </a:lnTo>
                  <a:lnTo>
                    <a:pt x="649" y="800"/>
                  </a:lnTo>
                  <a:lnTo>
                    <a:pt x="688" y="779"/>
                  </a:lnTo>
                  <a:lnTo>
                    <a:pt x="722" y="753"/>
                  </a:lnTo>
                  <a:lnTo>
                    <a:pt x="753" y="722"/>
                  </a:lnTo>
                  <a:lnTo>
                    <a:pt x="779" y="688"/>
                  </a:lnTo>
                  <a:lnTo>
                    <a:pt x="800" y="649"/>
                  </a:lnTo>
                  <a:lnTo>
                    <a:pt x="816" y="608"/>
                  </a:lnTo>
                  <a:lnTo>
                    <a:pt x="826" y="564"/>
                  </a:lnTo>
                  <a:lnTo>
                    <a:pt x="829" y="518"/>
                  </a:lnTo>
                  <a:lnTo>
                    <a:pt x="826" y="472"/>
                  </a:lnTo>
                  <a:lnTo>
                    <a:pt x="816" y="428"/>
                  </a:lnTo>
                  <a:lnTo>
                    <a:pt x="800" y="387"/>
                  </a:lnTo>
                  <a:lnTo>
                    <a:pt x="779" y="348"/>
                  </a:lnTo>
                  <a:lnTo>
                    <a:pt x="753" y="314"/>
                  </a:lnTo>
                  <a:lnTo>
                    <a:pt x="722" y="283"/>
                  </a:lnTo>
                  <a:lnTo>
                    <a:pt x="688" y="257"/>
                  </a:lnTo>
                  <a:lnTo>
                    <a:pt x="649" y="236"/>
                  </a:lnTo>
                  <a:lnTo>
                    <a:pt x="608" y="220"/>
                  </a:lnTo>
                  <a:lnTo>
                    <a:pt x="564" y="210"/>
                  </a:lnTo>
                  <a:lnTo>
                    <a:pt x="518" y="207"/>
                  </a:lnTo>
                  <a:close/>
                  <a:moveTo>
                    <a:pt x="518" y="0"/>
                  </a:moveTo>
                  <a:lnTo>
                    <a:pt x="575" y="2"/>
                  </a:lnTo>
                  <a:lnTo>
                    <a:pt x="630" y="11"/>
                  </a:lnTo>
                  <a:lnTo>
                    <a:pt x="682" y="25"/>
                  </a:lnTo>
                  <a:lnTo>
                    <a:pt x="732" y="46"/>
                  </a:lnTo>
                  <a:lnTo>
                    <a:pt x="780" y="70"/>
                  </a:lnTo>
                  <a:lnTo>
                    <a:pt x="824" y="99"/>
                  </a:lnTo>
                  <a:lnTo>
                    <a:pt x="866" y="133"/>
                  </a:lnTo>
                  <a:lnTo>
                    <a:pt x="903" y="170"/>
                  </a:lnTo>
                  <a:lnTo>
                    <a:pt x="937" y="212"/>
                  </a:lnTo>
                  <a:lnTo>
                    <a:pt x="966" y="256"/>
                  </a:lnTo>
                  <a:lnTo>
                    <a:pt x="990" y="304"/>
                  </a:lnTo>
                  <a:lnTo>
                    <a:pt x="1011" y="354"/>
                  </a:lnTo>
                  <a:lnTo>
                    <a:pt x="1025" y="406"/>
                  </a:lnTo>
                  <a:lnTo>
                    <a:pt x="1034" y="461"/>
                  </a:lnTo>
                  <a:lnTo>
                    <a:pt x="1036" y="518"/>
                  </a:lnTo>
                  <a:lnTo>
                    <a:pt x="1034" y="575"/>
                  </a:lnTo>
                  <a:lnTo>
                    <a:pt x="1025" y="630"/>
                  </a:lnTo>
                  <a:lnTo>
                    <a:pt x="1011" y="682"/>
                  </a:lnTo>
                  <a:lnTo>
                    <a:pt x="990" y="732"/>
                  </a:lnTo>
                  <a:lnTo>
                    <a:pt x="966" y="780"/>
                  </a:lnTo>
                  <a:lnTo>
                    <a:pt x="937" y="824"/>
                  </a:lnTo>
                  <a:lnTo>
                    <a:pt x="903" y="866"/>
                  </a:lnTo>
                  <a:lnTo>
                    <a:pt x="866" y="903"/>
                  </a:lnTo>
                  <a:lnTo>
                    <a:pt x="824" y="937"/>
                  </a:lnTo>
                  <a:lnTo>
                    <a:pt x="780" y="966"/>
                  </a:lnTo>
                  <a:lnTo>
                    <a:pt x="732" y="990"/>
                  </a:lnTo>
                  <a:lnTo>
                    <a:pt x="682" y="1011"/>
                  </a:lnTo>
                  <a:lnTo>
                    <a:pt x="630" y="1025"/>
                  </a:lnTo>
                  <a:lnTo>
                    <a:pt x="575" y="1034"/>
                  </a:lnTo>
                  <a:lnTo>
                    <a:pt x="518" y="1036"/>
                  </a:lnTo>
                  <a:lnTo>
                    <a:pt x="461" y="1034"/>
                  </a:lnTo>
                  <a:lnTo>
                    <a:pt x="406" y="1025"/>
                  </a:lnTo>
                  <a:lnTo>
                    <a:pt x="354" y="1011"/>
                  </a:lnTo>
                  <a:lnTo>
                    <a:pt x="304" y="990"/>
                  </a:lnTo>
                  <a:lnTo>
                    <a:pt x="256" y="966"/>
                  </a:lnTo>
                  <a:lnTo>
                    <a:pt x="212" y="937"/>
                  </a:lnTo>
                  <a:lnTo>
                    <a:pt x="170" y="903"/>
                  </a:lnTo>
                  <a:lnTo>
                    <a:pt x="133" y="866"/>
                  </a:lnTo>
                  <a:lnTo>
                    <a:pt x="99" y="824"/>
                  </a:lnTo>
                  <a:lnTo>
                    <a:pt x="70" y="780"/>
                  </a:lnTo>
                  <a:lnTo>
                    <a:pt x="46" y="732"/>
                  </a:lnTo>
                  <a:lnTo>
                    <a:pt x="25" y="682"/>
                  </a:lnTo>
                  <a:lnTo>
                    <a:pt x="11" y="630"/>
                  </a:lnTo>
                  <a:lnTo>
                    <a:pt x="2" y="575"/>
                  </a:lnTo>
                  <a:lnTo>
                    <a:pt x="0" y="518"/>
                  </a:lnTo>
                  <a:lnTo>
                    <a:pt x="2" y="461"/>
                  </a:lnTo>
                  <a:lnTo>
                    <a:pt x="11" y="406"/>
                  </a:lnTo>
                  <a:lnTo>
                    <a:pt x="25" y="354"/>
                  </a:lnTo>
                  <a:lnTo>
                    <a:pt x="46" y="304"/>
                  </a:lnTo>
                  <a:lnTo>
                    <a:pt x="70" y="256"/>
                  </a:lnTo>
                  <a:lnTo>
                    <a:pt x="99" y="212"/>
                  </a:lnTo>
                  <a:lnTo>
                    <a:pt x="133" y="170"/>
                  </a:lnTo>
                  <a:lnTo>
                    <a:pt x="170" y="133"/>
                  </a:lnTo>
                  <a:lnTo>
                    <a:pt x="212" y="99"/>
                  </a:lnTo>
                  <a:lnTo>
                    <a:pt x="256" y="70"/>
                  </a:lnTo>
                  <a:lnTo>
                    <a:pt x="304" y="46"/>
                  </a:lnTo>
                  <a:lnTo>
                    <a:pt x="354" y="25"/>
                  </a:lnTo>
                  <a:lnTo>
                    <a:pt x="406" y="11"/>
                  </a:lnTo>
                  <a:lnTo>
                    <a:pt x="461" y="2"/>
                  </a:lnTo>
                  <a:lnTo>
                    <a:pt x="5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sp>
        <p:nvSpPr>
          <p:cNvPr id="84" name="Freeform 195"/>
          <p:cNvSpPr>
            <a:spLocks noEditPoints="1"/>
          </p:cNvSpPr>
          <p:nvPr/>
        </p:nvSpPr>
        <p:spPr bwMode="auto">
          <a:xfrm>
            <a:off x="11762895" y="11546042"/>
            <a:ext cx="551958" cy="811133"/>
          </a:xfrm>
          <a:custGeom>
            <a:avLst/>
            <a:gdLst>
              <a:gd name="T0" fmla="*/ 2129 w 2302"/>
              <a:gd name="T1" fmla="*/ 2365 h 3381"/>
              <a:gd name="T2" fmla="*/ 2042 w 2302"/>
              <a:gd name="T3" fmla="*/ 2202 h 3381"/>
              <a:gd name="T4" fmla="*/ 320 w 2302"/>
              <a:gd name="T5" fmla="*/ 2161 h 3381"/>
              <a:gd name="T6" fmla="*/ 194 w 2302"/>
              <a:gd name="T7" fmla="*/ 2292 h 3381"/>
              <a:gd name="T8" fmla="*/ 355 w 2302"/>
              <a:gd name="T9" fmla="*/ 2735 h 3381"/>
              <a:gd name="T10" fmla="*/ 1093 w 2302"/>
              <a:gd name="T11" fmla="*/ 2159 h 3381"/>
              <a:gd name="T12" fmla="*/ 1058 w 2302"/>
              <a:gd name="T13" fmla="*/ 2912 h 3381"/>
              <a:gd name="T14" fmla="*/ 1091 w 2302"/>
              <a:gd name="T15" fmla="*/ 3014 h 3381"/>
              <a:gd name="T16" fmla="*/ 1167 w 2302"/>
              <a:gd name="T17" fmla="*/ 3100 h 3381"/>
              <a:gd name="T18" fmla="*/ 1231 w 2302"/>
              <a:gd name="T19" fmla="*/ 2964 h 3381"/>
              <a:gd name="T20" fmla="*/ 1241 w 2302"/>
              <a:gd name="T21" fmla="*/ 2226 h 3381"/>
              <a:gd name="T22" fmla="*/ 1171 w 2302"/>
              <a:gd name="T23" fmla="*/ 2135 h 3381"/>
              <a:gd name="T24" fmla="*/ 1300 w 2302"/>
              <a:gd name="T25" fmla="*/ 2013 h 3381"/>
              <a:gd name="T26" fmla="*/ 1403 w 2302"/>
              <a:gd name="T27" fmla="*/ 2171 h 3381"/>
              <a:gd name="T28" fmla="*/ 1776 w 2302"/>
              <a:gd name="T29" fmla="*/ 1597 h 3381"/>
              <a:gd name="T30" fmla="*/ 888 w 2302"/>
              <a:gd name="T31" fmla="*/ 2252 h 3381"/>
              <a:gd name="T32" fmla="*/ 950 w 2302"/>
              <a:gd name="T33" fmla="*/ 2066 h 3381"/>
              <a:gd name="T34" fmla="*/ 1066 w 2302"/>
              <a:gd name="T35" fmla="*/ 1597 h 3381"/>
              <a:gd name="T36" fmla="*/ 567 w 2302"/>
              <a:gd name="T37" fmla="*/ 1151 h 3381"/>
              <a:gd name="T38" fmla="*/ 1767 w 2302"/>
              <a:gd name="T39" fmla="*/ 1341 h 3381"/>
              <a:gd name="T40" fmla="*/ 1674 w 2302"/>
              <a:gd name="T41" fmla="*/ 953 h 3381"/>
              <a:gd name="T42" fmla="*/ 1102 w 2302"/>
              <a:gd name="T43" fmla="*/ 241 h 3381"/>
              <a:gd name="T44" fmla="*/ 935 w 2302"/>
              <a:gd name="T45" fmla="*/ 422 h 3381"/>
              <a:gd name="T46" fmla="*/ 737 w 2302"/>
              <a:gd name="T47" fmla="*/ 713 h 3381"/>
              <a:gd name="T48" fmla="*/ 1412 w 2302"/>
              <a:gd name="T49" fmla="*/ 479 h 3381"/>
              <a:gd name="T50" fmla="*/ 1231 w 2302"/>
              <a:gd name="T51" fmla="*/ 272 h 3381"/>
              <a:gd name="T52" fmla="*/ 1161 w 2302"/>
              <a:gd name="T53" fmla="*/ 0 h 3381"/>
              <a:gd name="T54" fmla="*/ 1226 w 2302"/>
              <a:gd name="T55" fmla="*/ 36 h 3381"/>
              <a:gd name="T56" fmla="*/ 1337 w 2302"/>
              <a:gd name="T57" fmla="*/ 136 h 3381"/>
              <a:gd name="T58" fmla="*/ 1502 w 2302"/>
              <a:gd name="T59" fmla="*/ 318 h 3381"/>
              <a:gd name="T60" fmla="*/ 1748 w 2302"/>
              <a:gd name="T61" fmla="*/ 698 h 3381"/>
              <a:gd name="T62" fmla="*/ 1918 w 2302"/>
              <a:gd name="T63" fmla="*/ 1200 h 3381"/>
              <a:gd name="T64" fmla="*/ 1996 w 2302"/>
              <a:gd name="T65" fmla="*/ 1982 h 3381"/>
              <a:gd name="T66" fmla="*/ 2200 w 2302"/>
              <a:gd name="T67" fmla="*/ 2122 h 3381"/>
              <a:gd name="T68" fmla="*/ 2299 w 2302"/>
              <a:gd name="T69" fmla="*/ 2350 h 3381"/>
              <a:gd name="T70" fmla="*/ 2278 w 2302"/>
              <a:gd name="T71" fmla="*/ 3355 h 3381"/>
              <a:gd name="T72" fmla="*/ 2196 w 2302"/>
              <a:gd name="T73" fmla="*/ 3378 h 3381"/>
              <a:gd name="T74" fmla="*/ 1783 w 2302"/>
              <a:gd name="T75" fmla="*/ 2793 h 3381"/>
              <a:gd name="T76" fmla="*/ 1414 w 2302"/>
              <a:gd name="T77" fmla="*/ 2912 h 3381"/>
              <a:gd name="T78" fmla="*/ 1369 w 2302"/>
              <a:gd name="T79" fmla="*/ 3078 h 3381"/>
              <a:gd name="T80" fmla="*/ 1279 w 2302"/>
              <a:gd name="T81" fmla="*/ 3250 h 3381"/>
              <a:gd name="T82" fmla="*/ 1208 w 2302"/>
              <a:gd name="T83" fmla="*/ 3359 h 3381"/>
              <a:gd name="T84" fmla="*/ 1111 w 2302"/>
              <a:gd name="T85" fmla="*/ 3370 h 3381"/>
              <a:gd name="T86" fmla="*/ 1039 w 2302"/>
              <a:gd name="T87" fmla="*/ 3279 h 3381"/>
              <a:gd name="T88" fmla="*/ 950 w 2302"/>
              <a:gd name="T89" fmla="*/ 3114 h 3381"/>
              <a:gd name="T90" fmla="*/ 890 w 2302"/>
              <a:gd name="T91" fmla="*/ 2941 h 3381"/>
              <a:gd name="T92" fmla="*/ 524 w 2302"/>
              <a:gd name="T93" fmla="*/ 2777 h 3381"/>
              <a:gd name="T94" fmla="*/ 124 w 2302"/>
              <a:gd name="T95" fmla="*/ 3371 h 3381"/>
              <a:gd name="T96" fmla="*/ 40 w 2302"/>
              <a:gd name="T97" fmla="*/ 3368 h 3381"/>
              <a:gd name="T98" fmla="*/ 0 w 2302"/>
              <a:gd name="T99" fmla="*/ 2404 h 3381"/>
              <a:gd name="T100" fmla="*/ 72 w 2302"/>
              <a:gd name="T101" fmla="*/ 2162 h 3381"/>
              <a:gd name="T102" fmla="*/ 259 w 2302"/>
              <a:gd name="T103" fmla="*/ 2001 h 3381"/>
              <a:gd name="T104" fmla="*/ 368 w 2302"/>
              <a:gd name="T105" fmla="*/ 1303 h 3381"/>
              <a:gd name="T106" fmla="*/ 507 w 2302"/>
              <a:gd name="T107" fmla="*/ 796 h 3381"/>
              <a:gd name="T108" fmla="*/ 763 w 2302"/>
              <a:gd name="T109" fmla="*/ 365 h 3381"/>
              <a:gd name="T110" fmla="*/ 935 w 2302"/>
              <a:gd name="T111" fmla="*/ 166 h 3381"/>
              <a:gd name="T112" fmla="*/ 1060 w 2302"/>
              <a:gd name="T113" fmla="*/ 50 h 3381"/>
              <a:gd name="T114" fmla="*/ 1119 w 2302"/>
              <a:gd name="T115" fmla="*/ 5 h 3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302" h="3381">
                <a:moveTo>
                  <a:pt x="1947" y="2146"/>
                </a:moveTo>
                <a:lnTo>
                  <a:pt x="1947" y="2735"/>
                </a:lnTo>
                <a:lnTo>
                  <a:pt x="2131" y="3014"/>
                </a:lnTo>
                <a:lnTo>
                  <a:pt x="2131" y="2404"/>
                </a:lnTo>
                <a:lnTo>
                  <a:pt x="2129" y="2365"/>
                </a:lnTo>
                <a:lnTo>
                  <a:pt x="2121" y="2327"/>
                </a:lnTo>
                <a:lnTo>
                  <a:pt x="2108" y="2292"/>
                </a:lnTo>
                <a:lnTo>
                  <a:pt x="2090" y="2259"/>
                </a:lnTo>
                <a:lnTo>
                  <a:pt x="2068" y="2229"/>
                </a:lnTo>
                <a:lnTo>
                  <a:pt x="2042" y="2202"/>
                </a:lnTo>
                <a:lnTo>
                  <a:pt x="2013" y="2179"/>
                </a:lnTo>
                <a:lnTo>
                  <a:pt x="1981" y="2161"/>
                </a:lnTo>
                <a:lnTo>
                  <a:pt x="1947" y="2146"/>
                </a:lnTo>
                <a:close/>
                <a:moveTo>
                  <a:pt x="355" y="2146"/>
                </a:moveTo>
                <a:lnTo>
                  <a:pt x="320" y="2161"/>
                </a:lnTo>
                <a:lnTo>
                  <a:pt x="288" y="2179"/>
                </a:lnTo>
                <a:lnTo>
                  <a:pt x="260" y="2202"/>
                </a:lnTo>
                <a:lnTo>
                  <a:pt x="233" y="2229"/>
                </a:lnTo>
                <a:lnTo>
                  <a:pt x="211" y="2259"/>
                </a:lnTo>
                <a:lnTo>
                  <a:pt x="194" y="2292"/>
                </a:lnTo>
                <a:lnTo>
                  <a:pt x="181" y="2327"/>
                </a:lnTo>
                <a:lnTo>
                  <a:pt x="172" y="2365"/>
                </a:lnTo>
                <a:lnTo>
                  <a:pt x="169" y="2404"/>
                </a:lnTo>
                <a:lnTo>
                  <a:pt x="169" y="3014"/>
                </a:lnTo>
                <a:lnTo>
                  <a:pt x="355" y="2735"/>
                </a:lnTo>
                <a:lnTo>
                  <a:pt x="355" y="2146"/>
                </a:lnTo>
                <a:close/>
                <a:moveTo>
                  <a:pt x="1151" y="2132"/>
                </a:moveTo>
                <a:lnTo>
                  <a:pt x="1130" y="2135"/>
                </a:lnTo>
                <a:lnTo>
                  <a:pt x="1111" y="2144"/>
                </a:lnTo>
                <a:lnTo>
                  <a:pt x="1093" y="2159"/>
                </a:lnTo>
                <a:lnTo>
                  <a:pt x="1079" y="2177"/>
                </a:lnTo>
                <a:lnTo>
                  <a:pt x="1068" y="2200"/>
                </a:lnTo>
                <a:lnTo>
                  <a:pt x="1061" y="2226"/>
                </a:lnTo>
                <a:lnTo>
                  <a:pt x="1058" y="2252"/>
                </a:lnTo>
                <a:lnTo>
                  <a:pt x="1058" y="2912"/>
                </a:lnTo>
                <a:lnTo>
                  <a:pt x="1060" y="2926"/>
                </a:lnTo>
                <a:lnTo>
                  <a:pt x="1064" y="2944"/>
                </a:lnTo>
                <a:lnTo>
                  <a:pt x="1071" y="2964"/>
                </a:lnTo>
                <a:lnTo>
                  <a:pt x="1080" y="2988"/>
                </a:lnTo>
                <a:lnTo>
                  <a:pt x="1091" y="3014"/>
                </a:lnTo>
                <a:lnTo>
                  <a:pt x="1104" y="3042"/>
                </a:lnTo>
                <a:lnTo>
                  <a:pt x="1118" y="3070"/>
                </a:lnTo>
                <a:lnTo>
                  <a:pt x="1134" y="3100"/>
                </a:lnTo>
                <a:lnTo>
                  <a:pt x="1151" y="3131"/>
                </a:lnTo>
                <a:lnTo>
                  <a:pt x="1167" y="3100"/>
                </a:lnTo>
                <a:lnTo>
                  <a:pt x="1184" y="3070"/>
                </a:lnTo>
                <a:lnTo>
                  <a:pt x="1198" y="3042"/>
                </a:lnTo>
                <a:lnTo>
                  <a:pt x="1210" y="3014"/>
                </a:lnTo>
                <a:lnTo>
                  <a:pt x="1222" y="2988"/>
                </a:lnTo>
                <a:lnTo>
                  <a:pt x="1231" y="2964"/>
                </a:lnTo>
                <a:lnTo>
                  <a:pt x="1238" y="2944"/>
                </a:lnTo>
                <a:lnTo>
                  <a:pt x="1242" y="2926"/>
                </a:lnTo>
                <a:lnTo>
                  <a:pt x="1243" y="2912"/>
                </a:lnTo>
                <a:lnTo>
                  <a:pt x="1243" y="2252"/>
                </a:lnTo>
                <a:lnTo>
                  <a:pt x="1241" y="2226"/>
                </a:lnTo>
                <a:lnTo>
                  <a:pt x="1234" y="2200"/>
                </a:lnTo>
                <a:lnTo>
                  <a:pt x="1223" y="2177"/>
                </a:lnTo>
                <a:lnTo>
                  <a:pt x="1208" y="2159"/>
                </a:lnTo>
                <a:lnTo>
                  <a:pt x="1191" y="2144"/>
                </a:lnTo>
                <a:lnTo>
                  <a:pt x="1171" y="2135"/>
                </a:lnTo>
                <a:lnTo>
                  <a:pt x="1151" y="2132"/>
                </a:lnTo>
                <a:close/>
                <a:moveTo>
                  <a:pt x="1236" y="1597"/>
                </a:moveTo>
                <a:lnTo>
                  <a:pt x="1236" y="1977"/>
                </a:lnTo>
                <a:lnTo>
                  <a:pt x="1269" y="1993"/>
                </a:lnTo>
                <a:lnTo>
                  <a:pt x="1300" y="2013"/>
                </a:lnTo>
                <a:lnTo>
                  <a:pt x="1327" y="2038"/>
                </a:lnTo>
                <a:lnTo>
                  <a:pt x="1352" y="2066"/>
                </a:lnTo>
                <a:lnTo>
                  <a:pt x="1374" y="2098"/>
                </a:lnTo>
                <a:lnTo>
                  <a:pt x="1390" y="2133"/>
                </a:lnTo>
                <a:lnTo>
                  <a:pt x="1403" y="2171"/>
                </a:lnTo>
                <a:lnTo>
                  <a:pt x="1411" y="2210"/>
                </a:lnTo>
                <a:lnTo>
                  <a:pt x="1414" y="2252"/>
                </a:lnTo>
                <a:lnTo>
                  <a:pt x="1414" y="2500"/>
                </a:lnTo>
                <a:lnTo>
                  <a:pt x="1776" y="2500"/>
                </a:lnTo>
                <a:lnTo>
                  <a:pt x="1776" y="1597"/>
                </a:lnTo>
                <a:lnTo>
                  <a:pt x="1236" y="1597"/>
                </a:lnTo>
                <a:close/>
                <a:moveTo>
                  <a:pt x="526" y="1597"/>
                </a:moveTo>
                <a:lnTo>
                  <a:pt x="526" y="2500"/>
                </a:lnTo>
                <a:lnTo>
                  <a:pt x="888" y="2500"/>
                </a:lnTo>
                <a:lnTo>
                  <a:pt x="888" y="2252"/>
                </a:lnTo>
                <a:lnTo>
                  <a:pt x="891" y="2210"/>
                </a:lnTo>
                <a:lnTo>
                  <a:pt x="898" y="2171"/>
                </a:lnTo>
                <a:lnTo>
                  <a:pt x="912" y="2133"/>
                </a:lnTo>
                <a:lnTo>
                  <a:pt x="928" y="2098"/>
                </a:lnTo>
                <a:lnTo>
                  <a:pt x="950" y="2066"/>
                </a:lnTo>
                <a:lnTo>
                  <a:pt x="974" y="2038"/>
                </a:lnTo>
                <a:lnTo>
                  <a:pt x="1002" y="2013"/>
                </a:lnTo>
                <a:lnTo>
                  <a:pt x="1033" y="1993"/>
                </a:lnTo>
                <a:lnTo>
                  <a:pt x="1066" y="1977"/>
                </a:lnTo>
                <a:lnTo>
                  <a:pt x="1066" y="1597"/>
                </a:lnTo>
                <a:lnTo>
                  <a:pt x="526" y="1597"/>
                </a:lnTo>
                <a:close/>
                <a:moveTo>
                  <a:pt x="654" y="883"/>
                </a:moveTo>
                <a:lnTo>
                  <a:pt x="619" y="972"/>
                </a:lnTo>
                <a:lnTo>
                  <a:pt x="590" y="1061"/>
                </a:lnTo>
                <a:lnTo>
                  <a:pt x="567" y="1151"/>
                </a:lnTo>
                <a:lnTo>
                  <a:pt x="548" y="1242"/>
                </a:lnTo>
                <a:lnTo>
                  <a:pt x="535" y="1333"/>
                </a:lnTo>
                <a:lnTo>
                  <a:pt x="528" y="1426"/>
                </a:lnTo>
                <a:lnTo>
                  <a:pt x="1774" y="1426"/>
                </a:lnTo>
                <a:lnTo>
                  <a:pt x="1767" y="1341"/>
                </a:lnTo>
                <a:lnTo>
                  <a:pt x="1756" y="1258"/>
                </a:lnTo>
                <a:lnTo>
                  <a:pt x="1740" y="1178"/>
                </a:lnTo>
                <a:lnTo>
                  <a:pt x="1722" y="1100"/>
                </a:lnTo>
                <a:lnTo>
                  <a:pt x="1699" y="1025"/>
                </a:lnTo>
                <a:lnTo>
                  <a:pt x="1674" y="953"/>
                </a:lnTo>
                <a:lnTo>
                  <a:pt x="1647" y="883"/>
                </a:lnTo>
                <a:lnTo>
                  <a:pt x="654" y="883"/>
                </a:lnTo>
                <a:close/>
                <a:moveTo>
                  <a:pt x="1151" y="196"/>
                </a:moveTo>
                <a:lnTo>
                  <a:pt x="1128" y="216"/>
                </a:lnTo>
                <a:lnTo>
                  <a:pt x="1102" y="241"/>
                </a:lnTo>
                <a:lnTo>
                  <a:pt x="1073" y="270"/>
                </a:lnTo>
                <a:lnTo>
                  <a:pt x="1041" y="302"/>
                </a:lnTo>
                <a:lnTo>
                  <a:pt x="1007" y="338"/>
                </a:lnTo>
                <a:lnTo>
                  <a:pt x="972" y="378"/>
                </a:lnTo>
                <a:lnTo>
                  <a:pt x="935" y="422"/>
                </a:lnTo>
                <a:lnTo>
                  <a:pt x="898" y="468"/>
                </a:lnTo>
                <a:lnTo>
                  <a:pt x="861" y="518"/>
                </a:lnTo>
                <a:lnTo>
                  <a:pt x="816" y="582"/>
                </a:lnTo>
                <a:lnTo>
                  <a:pt x="775" y="647"/>
                </a:lnTo>
                <a:lnTo>
                  <a:pt x="737" y="713"/>
                </a:lnTo>
                <a:lnTo>
                  <a:pt x="1564" y="713"/>
                </a:lnTo>
                <a:lnTo>
                  <a:pt x="1527" y="649"/>
                </a:lnTo>
                <a:lnTo>
                  <a:pt x="1489" y="589"/>
                </a:lnTo>
                <a:lnTo>
                  <a:pt x="1450" y="533"/>
                </a:lnTo>
                <a:lnTo>
                  <a:pt x="1412" y="479"/>
                </a:lnTo>
                <a:lnTo>
                  <a:pt x="1373" y="431"/>
                </a:lnTo>
                <a:lnTo>
                  <a:pt x="1336" y="385"/>
                </a:lnTo>
                <a:lnTo>
                  <a:pt x="1299" y="343"/>
                </a:lnTo>
                <a:lnTo>
                  <a:pt x="1264" y="306"/>
                </a:lnTo>
                <a:lnTo>
                  <a:pt x="1231" y="272"/>
                </a:lnTo>
                <a:lnTo>
                  <a:pt x="1201" y="242"/>
                </a:lnTo>
                <a:lnTo>
                  <a:pt x="1175" y="218"/>
                </a:lnTo>
                <a:lnTo>
                  <a:pt x="1151" y="196"/>
                </a:lnTo>
                <a:close/>
                <a:moveTo>
                  <a:pt x="1140" y="0"/>
                </a:moveTo>
                <a:lnTo>
                  <a:pt x="1161" y="0"/>
                </a:lnTo>
                <a:lnTo>
                  <a:pt x="1183" y="5"/>
                </a:lnTo>
                <a:lnTo>
                  <a:pt x="1202" y="17"/>
                </a:lnTo>
                <a:lnTo>
                  <a:pt x="1205" y="20"/>
                </a:lnTo>
                <a:lnTo>
                  <a:pt x="1214" y="26"/>
                </a:lnTo>
                <a:lnTo>
                  <a:pt x="1226" y="36"/>
                </a:lnTo>
                <a:lnTo>
                  <a:pt x="1242" y="50"/>
                </a:lnTo>
                <a:lnTo>
                  <a:pt x="1262" y="66"/>
                </a:lnTo>
                <a:lnTo>
                  <a:pt x="1283" y="86"/>
                </a:lnTo>
                <a:lnTo>
                  <a:pt x="1309" y="109"/>
                </a:lnTo>
                <a:lnTo>
                  <a:pt x="1337" y="136"/>
                </a:lnTo>
                <a:lnTo>
                  <a:pt x="1366" y="166"/>
                </a:lnTo>
                <a:lnTo>
                  <a:pt x="1398" y="200"/>
                </a:lnTo>
                <a:lnTo>
                  <a:pt x="1432" y="236"/>
                </a:lnTo>
                <a:lnTo>
                  <a:pt x="1467" y="276"/>
                </a:lnTo>
                <a:lnTo>
                  <a:pt x="1502" y="318"/>
                </a:lnTo>
                <a:lnTo>
                  <a:pt x="1538" y="365"/>
                </a:lnTo>
                <a:lnTo>
                  <a:pt x="1575" y="413"/>
                </a:lnTo>
                <a:lnTo>
                  <a:pt x="1639" y="506"/>
                </a:lnTo>
                <a:lnTo>
                  <a:pt x="1696" y="601"/>
                </a:lnTo>
                <a:lnTo>
                  <a:pt x="1748" y="698"/>
                </a:lnTo>
                <a:lnTo>
                  <a:pt x="1794" y="796"/>
                </a:lnTo>
                <a:lnTo>
                  <a:pt x="1835" y="894"/>
                </a:lnTo>
                <a:lnTo>
                  <a:pt x="1869" y="995"/>
                </a:lnTo>
                <a:lnTo>
                  <a:pt x="1896" y="1097"/>
                </a:lnTo>
                <a:lnTo>
                  <a:pt x="1918" y="1200"/>
                </a:lnTo>
                <a:lnTo>
                  <a:pt x="1934" y="1303"/>
                </a:lnTo>
                <a:lnTo>
                  <a:pt x="1943" y="1408"/>
                </a:lnTo>
                <a:lnTo>
                  <a:pt x="1947" y="1512"/>
                </a:lnTo>
                <a:lnTo>
                  <a:pt x="1947" y="1970"/>
                </a:lnTo>
                <a:lnTo>
                  <a:pt x="1996" y="1982"/>
                </a:lnTo>
                <a:lnTo>
                  <a:pt x="2043" y="2001"/>
                </a:lnTo>
                <a:lnTo>
                  <a:pt x="2087" y="2025"/>
                </a:lnTo>
                <a:lnTo>
                  <a:pt x="2128" y="2052"/>
                </a:lnTo>
                <a:lnTo>
                  <a:pt x="2166" y="2084"/>
                </a:lnTo>
                <a:lnTo>
                  <a:pt x="2200" y="2122"/>
                </a:lnTo>
                <a:lnTo>
                  <a:pt x="2230" y="2162"/>
                </a:lnTo>
                <a:lnTo>
                  <a:pt x="2255" y="2205"/>
                </a:lnTo>
                <a:lnTo>
                  <a:pt x="2275" y="2251"/>
                </a:lnTo>
                <a:lnTo>
                  <a:pt x="2289" y="2300"/>
                </a:lnTo>
                <a:lnTo>
                  <a:pt x="2299" y="2350"/>
                </a:lnTo>
                <a:lnTo>
                  <a:pt x="2302" y="2404"/>
                </a:lnTo>
                <a:lnTo>
                  <a:pt x="2302" y="3295"/>
                </a:lnTo>
                <a:lnTo>
                  <a:pt x="2299" y="3318"/>
                </a:lnTo>
                <a:lnTo>
                  <a:pt x="2292" y="3337"/>
                </a:lnTo>
                <a:lnTo>
                  <a:pt x="2278" y="3355"/>
                </a:lnTo>
                <a:lnTo>
                  <a:pt x="2262" y="3368"/>
                </a:lnTo>
                <a:lnTo>
                  <a:pt x="2241" y="3377"/>
                </a:lnTo>
                <a:lnTo>
                  <a:pt x="2229" y="3380"/>
                </a:lnTo>
                <a:lnTo>
                  <a:pt x="2217" y="3381"/>
                </a:lnTo>
                <a:lnTo>
                  <a:pt x="2196" y="3378"/>
                </a:lnTo>
                <a:lnTo>
                  <a:pt x="2178" y="3371"/>
                </a:lnTo>
                <a:lnTo>
                  <a:pt x="2160" y="3359"/>
                </a:lnTo>
                <a:lnTo>
                  <a:pt x="2146" y="3342"/>
                </a:lnTo>
                <a:lnTo>
                  <a:pt x="1791" y="2808"/>
                </a:lnTo>
                <a:lnTo>
                  <a:pt x="1783" y="2793"/>
                </a:lnTo>
                <a:lnTo>
                  <a:pt x="1778" y="2777"/>
                </a:lnTo>
                <a:lnTo>
                  <a:pt x="1776" y="2760"/>
                </a:lnTo>
                <a:lnTo>
                  <a:pt x="1776" y="2670"/>
                </a:lnTo>
                <a:lnTo>
                  <a:pt x="1414" y="2670"/>
                </a:lnTo>
                <a:lnTo>
                  <a:pt x="1414" y="2912"/>
                </a:lnTo>
                <a:lnTo>
                  <a:pt x="1412" y="2941"/>
                </a:lnTo>
                <a:lnTo>
                  <a:pt x="1406" y="2973"/>
                </a:lnTo>
                <a:lnTo>
                  <a:pt x="1396" y="3007"/>
                </a:lnTo>
                <a:lnTo>
                  <a:pt x="1384" y="3042"/>
                </a:lnTo>
                <a:lnTo>
                  <a:pt x="1369" y="3078"/>
                </a:lnTo>
                <a:lnTo>
                  <a:pt x="1352" y="3114"/>
                </a:lnTo>
                <a:lnTo>
                  <a:pt x="1335" y="3150"/>
                </a:lnTo>
                <a:lnTo>
                  <a:pt x="1316" y="3185"/>
                </a:lnTo>
                <a:lnTo>
                  <a:pt x="1298" y="3218"/>
                </a:lnTo>
                <a:lnTo>
                  <a:pt x="1279" y="3250"/>
                </a:lnTo>
                <a:lnTo>
                  <a:pt x="1263" y="3279"/>
                </a:lnTo>
                <a:lnTo>
                  <a:pt x="1246" y="3303"/>
                </a:lnTo>
                <a:lnTo>
                  <a:pt x="1233" y="3325"/>
                </a:lnTo>
                <a:lnTo>
                  <a:pt x="1222" y="3342"/>
                </a:lnTo>
                <a:lnTo>
                  <a:pt x="1208" y="3359"/>
                </a:lnTo>
                <a:lnTo>
                  <a:pt x="1191" y="3370"/>
                </a:lnTo>
                <a:lnTo>
                  <a:pt x="1171" y="3378"/>
                </a:lnTo>
                <a:lnTo>
                  <a:pt x="1151" y="3381"/>
                </a:lnTo>
                <a:lnTo>
                  <a:pt x="1130" y="3378"/>
                </a:lnTo>
                <a:lnTo>
                  <a:pt x="1111" y="3370"/>
                </a:lnTo>
                <a:lnTo>
                  <a:pt x="1093" y="3359"/>
                </a:lnTo>
                <a:lnTo>
                  <a:pt x="1080" y="3342"/>
                </a:lnTo>
                <a:lnTo>
                  <a:pt x="1069" y="3325"/>
                </a:lnTo>
                <a:lnTo>
                  <a:pt x="1055" y="3303"/>
                </a:lnTo>
                <a:lnTo>
                  <a:pt x="1039" y="3279"/>
                </a:lnTo>
                <a:lnTo>
                  <a:pt x="1023" y="3250"/>
                </a:lnTo>
                <a:lnTo>
                  <a:pt x="1004" y="3218"/>
                </a:lnTo>
                <a:lnTo>
                  <a:pt x="986" y="3185"/>
                </a:lnTo>
                <a:lnTo>
                  <a:pt x="967" y="3150"/>
                </a:lnTo>
                <a:lnTo>
                  <a:pt x="950" y="3114"/>
                </a:lnTo>
                <a:lnTo>
                  <a:pt x="933" y="3078"/>
                </a:lnTo>
                <a:lnTo>
                  <a:pt x="918" y="3042"/>
                </a:lnTo>
                <a:lnTo>
                  <a:pt x="906" y="3007"/>
                </a:lnTo>
                <a:lnTo>
                  <a:pt x="896" y="2973"/>
                </a:lnTo>
                <a:lnTo>
                  <a:pt x="890" y="2941"/>
                </a:lnTo>
                <a:lnTo>
                  <a:pt x="888" y="2912"/>
                </a:lnTo>
                <a:lnTo>
                  <a:pt x="888" y="2670"/>
                </a:lnTo>
                <a:lnTo>
                  <a:pt x="526" y="2670"/>
                </a:lnTo>
                <a:lnTo>
                  <a:pt x="526" y="2760"/>
                </a:lnTo>
                <a:lnTo>
                  <a:pt x="524" y="2777"/>
                </a:lnTo>
                <a:lnTo>
                  <a:pt x="518" y="2793"/>
                </a:lnTo>
                <a:lnTo>
                  <a:pt x="511" y="2808"/>
                </a:lnTo>
                <a:lnTo>
                  <a:pt x="155" y="3342"/>
                </a:lnTo>
                <a:lnTo>
                  <a:pt x="142" y="3359"/>
                </a:lnTo>
                <a:lnTo>
                  <a:pt x="124" y="3371"/>
                </a:lnTo>
                <a:lnTo>
                  <a:pt x="106" y="3378"/>
                </a:lnTo>
                <a:lnTo>
                  <a:pt x="85" y="3381"/>
                </a:lnTo>
                <a:lnTo>
                  <a:pt x="73" y="3380"/>
                </a:lnTo>
                <a:lnTo>
                  <a:pt x="61" y="3377"/>
                </a:lnTo>
                <a:lnTo>
                  <a:pt x="40" y="3368"/>
                </a:lnTo>
                <a:lnTo>
                  <a:pt x="24" y="3355"/>
                </a:lnTo>
                <a:lnTo>
                  <a:pt x="10" y="3337"/>
                </a:lnTo>
                <a:lnTo>
                  <a:pt x="2" y="3318"/>
                </a:lnTo>
                <a:lnTo>
                  <a:pt x="0" y="3295"/>
                </a:lnTo>
                <a:lnTo>
                  <a:pt x="0" y="2404"/>
                </a:lnTo>
                <a:lnTo>
                  <a:pt x="3" y="2350"/>
                </a:lnTo>
                <a:lnTo>
                  <a:pt x="12" y="2300"/>
                </a:lnTo>
                <a:lnTo>
                  <a:pt x="27" y="2251"/>
                </a:lnTo>
                <a:lnTo>
                  <a:pt x="47" y="2205"/>
                </a:lnTo>
                <a:lnTo>
                  <a:pt x="72" y="2162"/>
                </a:lnTo>
                <a:lnTo>
                  <a:pt x="102" y="2122"/>
                </a:lnTo>
                <a:lnTo>
                  <a:pt x="136" y="2084"/>
                </a:lnTo>
                <a:lnTo>
                  <a:pt x="174" y="2052"/>
                </a:lnTo>
                <a:lnTo>
                  <a:pt x="215" y="2025"/>
                </a:lnTo>
                <a:lnTo>
                  <a:pt x="259" y="2001"/>
                </a:lnTo>
                <a:lnTo>
                  <a:pt x="306" y="1982"/>
                </a:lnTo>
                <a:lnTo>
                  <a:pt x="355" y="1970"/>
                </a:lnTo>
                <a:lnTo>
                  <a:pt x="355" y="1512"/>
                </a:lnTo>
                <a:lnTo>
                  <a:pt x="358" y="1408"/>
                </a:lnTo>
                <a:lnTo>
                  <a:pt x="368" y="1303"/>
                </a:lnTo>
                <a:lnTo>
                  <a:pt x="383" y="1200"/>
                </a:lnTo>
                <a:lnTo>
                  <a:pt x="406" y="1097"/>
                </a:lnTo>
                <a:lnTo>
                  <a:pt x="433" y="995"/>
                </a:lnTo>
                <a:lnTo>
                  <a:pt x="467" y="894"/>
                </a:lnTo>
                <a:lnTo>
                  <a:pt x="507" y="796"/>
                </a:lnTo>
                <a:lnTo>
                  <a:pt x="553" y="698"/>
                </a:lnTo>
                <a:lnTo>
                  <a:pt x="606" y="601"/>
                </a:lnTo>
                <a:lnTo>
                  <a:pt x="663" y="506"/>
                </a:lnTo>
                <a:lnTo>
                  <a:pt x="727" y="413"/>
                </a:lnTo>
                <a:lnTo>
                  <a:pt x="763" y="365"/>
                </a:lnTo>
                <a:lnTo>
                  <a:pt x="800" y="318"/>
                </a:lnTo>
                <a:lnTo>
                  <a:pt x="835" y="276"/>
                </a:lnTo>
                <a:lnTo>
                  <a:pt x="870" y="236"/>
                </a:lnTo>
                <a:lnTo>
                  <a:pt x="903" y="200"/>
                </a:lnTo>
                <a:lnTo>
                  <a:pt x="935" y="166"/>
                </a:lnTo>
                <a:lnTo>
                  <a:pt x="965" y="136"/>
                </a:lnTo>
                <a:lnTo>
                  <a:pt x="993" y="109"/>
                </a:lnTo>
                <a:lnTo>
                  <a:pt x="1017" y="86"/>
                </a:lnTo>
                <a:lnTo>
                  <a:pt x="1040" y="66"/>
                </a:lnTo>
                <a:lnTo>
                  <a:pt x="1060" y="50"/>
                </a:lnTo>
                <a:lnTo>
                  <a:pt x="1076" y="36"/>
                </a:lnTo>
                <a:lnTo>
                  <a:pt x="1088" y="26"/>
                </a:lnTo>
                <a:lnTo>
                  <a:pt x="1096" y="20"/>
                </a:lnTo>
                <a:lnTo>
                  <a:pt x="1100" y="17"/>
                </a:lnTo>
                <a:lnTo>
                  <a:pt x="1119" y="5"/>
                </a:lnTo>
                <a:lnTo>
                  <a:pt x="114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243777" tIns="121888" rIns="243777" bIns="121888" numCol="1" anchor="t" anchorCtr="0" compatLnSpc="1">
            <a:prstTxWarp prst="textNoShape">
              <a:avLst/>
            </a:prstTxWarp>
          </a:bodyPr>
          <a:lstStyle/>
          <a:p>
            <a:endParaRPr lang="en-US" sz="4799"/>
          </a:p>
        </p:txBody>
      </p:sp>
      <p:sp>
        <p:nvSpPr>
          <p:cNvPr id="54" name="Rechteck 32"/>
          <p:cNvSpPr/>
          <p:nvPr/>
        </p:nvSpPr>
        <p:spPr>
          <a:xfrm>
            <a:off x="0" y="-556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26"/>
          <p:cNvSpPr txBox="1"/>
          <p:nvPr/>
        </p:nvSpPr>
        <p:spPr>
          <a:xfrm>
            <a:off x="458871" y="321440"/>
            <a:ext cx="23452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A </a:t>
            </a:r>
            <a:r>
              <a:rPr lang="hu-HU" sz="6600" b="1" dirty="0" err="1">
                <a:solidFill>
                  <a:schemeClr val="bg1"/>
                </a:solidFill>
                <a:latin typeface="Segoe UI" panose="020B0502040204020203" pitchFamily="34" charset="0"/>
              </a:rPr>
              <a:t>kiberbiztonsági</a:t>
            </a:r>
            <a:r>
              <a:rPr lang="hu-HU" sz="6600" b="1" dirty="0">
                <a:solidFill>
                  <a:schemeClr val="bg1"/>
                </a:solidFill>
                <a:latin typeface="Segoe UI" panose="020B0502040204020203" pitchFamily="34" charset="0"/>
              </a:rPr>
              <a:t> felügyeleti </a:t>
            </a:r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díj - határidők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62" name="Rectangle 22"/>
          <p:cNvSpPr/>
          <p:nvPr/>
        </p:nvSpPr>
        <p:spPr>
          <a:xfrm>
            <a:off x="14120440" y="9588528"/>
            <a:ext cx="3486147" cy="492314"/>
          </a:xfrm>
          <a:prstGeom prst="rect">
            <a:avLst/>
          </a:prstGeom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hu-HU" sz="3199" b="1" dirty="0" smtClean="0">
                <a:solidFill>
                  <a:schemeClr val="accent1"/>
                </a:solidFill>
              </a:rPr>
              <a:t>Tárgyév április 30.</a:t>
            </a:r>
            <a:endParaRPr lang="en-US" sz="3199" b="1" dirty="0">
              <a:solidFill>
                <a:schemeClr val="accent1"/>
              </a:solidFill>
            </a:endParaRPr>
          </a:p>
        </p:txBody>
      </p:sp>
      <p:sp>
        <p:nvSpPr>
          <p:cNvPr id="64" name="Rectangle 35"/>
          <p:cNvSpPr/>
          <p:nvPr/>
        </p:nvSpPr>
        <p:spPr>
          <a:xfrm>
            <a:off x="267819" y="8480853"/>
            <a:ext cx="9617384" cy="270766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hu-HU" sz="3199" b="1" dirty="0" smtClean="0">
                <a:solidFill>
                  <a:schemeClr val="accent1"/>
                </a:solidFill>
              </a:rPr>
              <a:t>Vállalatcsoportok közös nyilatkozatának benyújtása</a:t>
            </a:r>
            <a:br>
              <a:rPr lang="hu-HU" sz="3199" b="1" dirty="0" smtClean="0">
                <a:solidFill>
                  <a:schemeClr val="accent1"/>
                </a:solidFill>
              </a:rPr>
            </a:br>
            <a:r>
              <a:rPr lang="hu-HU" sz="2666" dirty="0" smtClean="0">
                <a:solidFill>
                  <a:schemeClr val="bg1">
                    <a:lumMod val="50000"/>
                  </a:schemeClr>
                </a:solidFill>
              </a:rPr>
              <a:t>Amelyben nyilatkoznak az egyes szervezetek által fizetendő felügyeleti díj mértékéről.</a:t>
            </a:r>
            <a:endParaRPr lang="en-US" sz="3199" b="1" dirty="0">
              <a:solidFill>
                <a:schemeClr val="accent1"/>
              </a:solidFill>
            </a:endParaRPr>
          </a:p>
        </p:txBody>
      </p:sp>
      <p:grpSp>
        <p:nvGrpSpPr>
          <p:cNvPr id="87" name="Group 39"/>
          <p:cNvGrpSpPr/>
          <p:nvPr/>
        </p:nvGrpSpPr>
        <p:grpSpPr>
          <a:xfrm rot="5400000" flipH="1">
            <a:off x="9848347" y="9282192"/>
            <a:ext cx="1597248" cy="1104987"/>
            <a:chOff x="800522" y="3511138"/>
            <a:chExt cx="818296" cy="566103"/>
          </a:xfrm>
        </p:grpSpPr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800522" y="3511138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89" name="Straight Connector 44"/>
            <p:cNvCxnSpPr/>
            <p:nvPr/>
          </p:nvCxnSpPr>
          <p:spPr>
            <a:xfrm rot="5400000" flipH="1">
              <a:off x="1009374" y="3876946"/>
              <a:ext cx="400591" cy="0"/>
            </a:xfrm>
            <a:prstGeom prst="line">
              <a:avLst/>
            </a:prstGeom>
            <a:ln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0" name="Straight Connector 42"/>
          <p:cNvCxnSpPr/>
          <p:nvPr/>
        </p:nvCxnSpPr>
        <p:spPr>
          <a:xfrm>
            <a:off x="13177729" y="9834685"/>
            <a:ext cx="795287" cy="0"/>
          </a:xfrm>
          <a:prstGeom prst="line">
            <a:avLst/>
          </a:prstGeom>
          <a:ln>
            <a:headEnd type="oval" w="med" len="med"/>
            <a:tailEnd type="triangle" w="lg" len="lg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91" name="Group 111"/>
          <p:cNvGrpSpPr/>
          <p:nvPr/>
        </p:nvGrpSpPr>
        <p:grpSpPr>
          <a:xfrm>
            <a:off x="11756780" y="7413596"/>
            <a:ext cx="692556" cy="694704"/>
            <a:chOff x="8159750" y="3749675"/>
            <a:chExt cx="511176" cy="5127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2" name="Freeform 301"/>
            <p:cNvSpPr>
              <a:spLocks noEditPoints="1"/>
            </p:cNvSpPr>
            <p:nvPr/>
          </p:nvSpPr>
          <p:spPr bwMode="auto">
            <a:xfrm>
              <a:off x="8159750" y="3749675"/>
              <a:ext cx="511175" cy="512763"/>
            </a:xfrm>
            <a:custGeom>
              <a:avLst/>
              <a:gdLst>
                <a:gd name="T0" fmla="*/ 279 w 3542"/>
                <a:gd name="T1" fmla="*/ 2635 h 3553"/>
                <a:gd name="T2" fmla="*/ 208 w 3542"/>
                <a:gd name="T3" fmla="*/ 2761 h 3553"/>
                <a:gd name="T4" fmla="*/ 259 w 3542"/>
                <a:gd name="T5" fmla="*/ 2899 h 3553"/>
                <a:gd name="T6" fmla="*/ 747 w 3542"/>
                <a:gd name="T7" fmla="*/ 3343 h 3553"/>
                <a:gd name="T8" fmla="*/ 877 w 3542"/>
                <a:gd name="T9" fmla="*/ 3312 h 3553"/>
                <a:gd name="T10" fmla="*/ 947 w 3542"/>
                <a:gd name="T11" fmla="*/ 3198 h 3553"/>
                <a:gd name="T12" fmla="*/ 916 w 3542"/>
                <a:gd name="T13" fmla="*/ 3067 h 3553"/>
                <a:gd name="T14" fmla="*/ 436 w 3542"/>
                <a:gd name="T15" fmla="*/ 2610 h 3553"/>
                <a:gd name="T16" fmla="*/ 1799 w 3542"/>
                <a:gd name="T17" fmla="*/ 2868 h 3553"/>
                <a:gd name="T18" fmla="*/ 1960 w 3542"/>
                <a:gd name="T19" fmla="*/ 2948 h 3553"/>
                <a:gd name="T20" fmla="*/ 2140 w 3542"/>
                <a:gd name="T21" fmla="*/ 2937 h 3553"/>
                <a:gd name="T22" fmla="*/ 2563 w 3542"/>
                <a:gd name="T23" fmla="*/ 2732 h 3553"/>
                <a:gd name="T24" fmla="*/ 2529 w 3542"/>
                <a:gd name="T25" fmla="*/ 2656 h 3553"/>
                <a:gd name="T26" fmla="*/ 1490 w 3542"/>
                <a:gd name="T27" fmla="*/ 2649 h 3553"/>
                <a:gd name="T28" fmla="*/ 1429 w 3542"/>
                <a:gd name="T29" fmla="*/ 764 h 3553"/>
                <a:gd name="T30" fmla="*/ 1487 w 3542"/>
                <a:gd name="T31" fmla="*/ 241 h 3553"/>
                <a:gd name="T32" fmla="*/ 1417 w 3542"/>
                <a:gd name="T33" fmla="*/ 355 h 3553"/>
                <a:gd name="T34" fmla="*/ 1447 w 3542"/>
                <a:gd name="T35" fmla="*/ 486 h 3553"/>
                <a:gd name="T36" fmla="*/ 3082 w 3542"/>
                <a:gd name="T37" fmla="*/ 2116 h 3553"/>
                <a:gd name="T38" fmla="*/ 3188 w 3542"/>
                <a:gd name="T39" fmla="*/ 2132 h 3553"/>
                <a:gd name="T40" fmla="*/ 3304 w 3542"/>
                <a:gd name="T41" fmla="*/ 2059 h 3553"/>
                <a:gd name="T42" fmla="*/ 3328 w 3542"/>
                <a:gd name="T43" fmla="*/ 1915 h 3553"/>
                <a:gd name="T44" fmla="*/ 1691 w 3542"/>
                <a:gd name="T45" fmla="*/ 241 h 3553"/>
                <a:gd name="T46" fmla="*/ 1589 w 3542"/>
                <a:gd name="T47" fmla="*/ 0 h 3553"/>
                <a:gd name="T48" fmla="*/ 1791 w 3542"/>
                <a:gd name="T49" fmla="*/ 58 h 3553"/>
                <a:gd name="T50" fmla="*/ 3485 w 3542"/>
                <a:gd name="T51" fmla="*/ 1758 h 3553"/>
                <a:gd name="T52" fmla="*/ 3542 w 3542"/>
                <a:gd name="T53" fmla="*/ 1960 h 3553"/>
                <a:gd name="T54" fmla="*/ 3485 w 3542"/>
                <a:gd name="T55" fmla="*/ 2161 h 3553"/>
                <a:gd name="T56" fmla="*/ 3325 w 3542"/>
                <a:gd name="T57" fmla="*/ 2305 h 3553"/>
                <a:gd name="T58" fmla="*/ 3160 w 3542"/>
                <a:gd name="T59" fmla="*/ 2343 h 3553"/>
                <a:gd name="T60" fmla="*/ 2946 w 3542"/>
                <a:gd name="T61" fmla="*/ 2276 h 3553"/>
                <a:gd name="T62" fmla="*/ 2750 w 3542"/>
                <a:gd name="T63" fmla="*/ 2616 h 3553"/>
                <a:gd name="T64" fmla="*/ 2756 w 3542"/>
                <a:gd name="T65" fmla="*/ 2811 h 3553"/>
                <a:gd name="T66" fmla="*/ 2621 w 3542"/>
                <a:gd name="T67" fmla="*/ 2962 h 3553"/>
                <a:gd name="T68" fmla="*/ 2083 w 3542"/>
                <a:gd name="T69" fmla="*/ 3161 h 3553"/>
                <a:gd name="T70" fmla="*/ 1848 w 3542"/>
                <a:gd name="T71" fmla="*/ 3133 h 3553"/>
                <a:gd name="T72" fmla="*/ 1652 w 3542"/>
                <a:gd name="T73" fmla="*/ 3015 h 3553"/>
                <a:gd name="T74" fmla="*/ 1154 w 3542"/>
                <a:gd name="T75" fmla="*/ 3132 h 3553"/>
                <a:gd name="T76" fmla="*/ 1118 w 3542"/>
                <a:gd name="T77" fmla="*/ 3337 h 3553"/>
                <a:gd name="T78" fmla="*/ 977 w 3542"/>
                <a:gd name="T79" fmla="*/ 3495 h 3553"/>
                <a:gd name="T80" fmla="*/ 775 w 3542"/>
                <a:gd name="T81" fmla="*/ 3553 h 3553"/>
                <a:gd name="T82" fmla="*/ 572 w 3542"/>
                <a:gd name="T83" fmla="*/ 3495 h 3553"/>
                <a:gd name="T84" fmla="*/ 57 w 3542"/>
                <a:gd name="T85" fmla="*/ 2978 h 3553"/>
                <a:gd name="T86" fmla="*/ 0 w 3542"/>
                <a:gd name="T87" fmla="*/ 2776 h 3553"/>
                <a:gd name="T88" fmla="*/ 57 w 3542"/>
                <a:gd name="T89" fmla="*/ 2574 h 3553"/>
                <a:gd name="T90" fmla="*/ 216 w 3542"/>
                <a:gd name="T91" fmla="*/ 2431 h 3553"/>
                <a:gd name="T92" fmla="*/ 420 w 3542"/>
                <a:gd name="T93" fmla="*/ 2396 h 3553"/>
                <a:gd name="T94" fmla="*/ 1249 w 3542"/>
                <a:gd name="T95" fmla="*/ 559 h 3553"/>
                <a:gd name="T96" fmla="*/ 1209 w 3542"/>
                <a:gd name="T97" fmla="*/ 339 h 3553"/>
                <a:gd name="T98" fmla="*/ 1289 w 3542"/>
                <a:gd name="T99" fmla="*/ 144 h 3553"/>
                <a:gd name="T100" fmla="*/ 1462 w 3542"/>
                <a:gd name="T101" fmla="*/ 22 h 3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42" h="3553">
                  <a:moveTo>
                    <a:pt x="381" y="2601"/>
                  </a:moveTo>
                  <a:lnTo>
                    <a:pt x="354" y="2603"/>
                  </a:lnTo>
                  <a:lnTo>
                    <a:pt x="327" y="2610"/>
                  </a:lnTo>
                  <a:lnTo>
                    <a:pt x="303" y="2621"/>
                  </a:lnTo>
                  <a:lnTo>
                    <a:pt x="279" y="2635"/>
                  </a:lnTo>
                  <a:lnTo>
                    <a:pt x="259" y="2653"/>
                  </a:lnTo>
                  <a:lnTo>
                    <a:pt x="238" y="2677"/>
                  </a:lnTo>
                  <a:lnTo>
                    <a:pt x="223" y="2704"/>
                  </a:lnTo>
                  <a:lnTo>
                    <a:pt x="214" y="2732"/>
                  </a:lnTo>
                  <a:lnTo>
                    <a:pt x="208" y="2761"/>
                  </a:lnTo>
                  <a:lnTo>
                    <a:pt x="208" y="2791"/>
                  </a:lnTo>
                  <a:lnTo>
                    <a:pt x="214" y="2821"/>
                  </a:lnTo>
                  <a:lnTo>
                    <a:pt x="223" y="2849"/>
                  </a:lnTo>
                  <a:lnTo>
                    <a:pt x="238" y="2876"/>
                  </a:lnTo>
                  <a:lnTo>
                    <a:pt x="259" y="2899"/>
                  </a:lnTo>
                  <a:lnTo>
                    <a:pt x="652" y="3294"/>
                  </a:lnTo>
                  <a:lnTo>
                    <a:pt x="672" y="3312"/>
                  </a:lnTo>
                  <a:lnTo>
                    <a:pt x="696" y="3326"/>
                  </a:lnTo>
                  <a:lnTo>
                    <a:pt x="720" y="3337"/>
                  </a:lnTo>
                  <a:lnTo>
                    <a:pt x="747" y="3343"/>
                  </a:lnTo>
                  <a:lnTo>
                    <a:pt x="775" y="3345"/>
                  </a:lnTo>
                  <a:lnTo>
                    <a:pt x="802" y="3343"/>
                  </a:lnTo>
                  <a:lnTo>
                    <a:pt x="829" y="3337"/>
                  </a:lnTo>
                  <a:lnTo>
                    <a:pt x="853" y="3326"/>
                  </a:lnTo>
                  <a:lnTo>
                    <a:pt x="877" y="3312"/>
                  </a:lnTo>
                  <a:lnTo>
                    <a:pt x="897" y="3294"/>
                  </a:lnTo>
                  <a:lnTo>
                    <a:pt x="916" y="3273"/>
                  </a:lnTo>
                  <a:lnTo>
                    <a:pt x="930" y="3249"/>
                  </a:lnTo>
                  <a:lnTo>
                    <a:pt x="940" y="3225"/>
                  </a:lnTo>
                  <a:lnTo>
                    <a:pt x="947" y="3198"/>
                  </a:lnTo>
                  <a:lnTo>
                    <a:pt x="949" y="3170"/>
                  </a:lnTo>
                  <a:lnTo>
                    <a:pt x="947" y="3143"/>
                  </a:lnTo>
                  <a:lnTo>
                    <a:pt x="940" y="3116"/>
                  </a:lnTo>
                  <a:lnTo>
                    <a:pt x="930" y="3091"/>
                  </a:lnTo>
                  <a:lnTo>
                    <a:pt x="916" y="3067"/>
                  </a:lnTo>
                  <a:lnTo>
                    <a:pt x="897" y="3047"/>
                  </a:lnTo>
                  <a:lnTo>
                    <a:pt x="504" y="2653"/>
                  </a:lnTo>
                  <a:lnTo>
                    <a:pt x="484" y="2635"/>
                  </a:lnTo>
                  <a:lnTo>
                    <a:pt x="460" y="2621"/>
                  </a:lnTo>
                  <a:lnTo>
                    <a:pt x="436" y="2610"/>
                  </a:lnTo>
                  <a:lnTo>
                    <a:pt x="409" y="2603"/>
                  </a:lnTo>
                  <a:lnTo>
                    <a:pt x="381" y="2601"/>
                  </a:lnTo>
                  <a:close/>
                  <a:moveTo>
                    <a:pt x="2381" y="2508"/>
                  </a:moveTo>
                  <a:lnTo>
                    <a:pt x="1713" y="2782"/>
                  </a:lnTo>
                  <a:lnTo>
                    <a:pt x="1799" y="2868"/>
                  </a:lnTo>
                  <a:lnTo>
                    <a:pt x="1825" y="2890"/>
                  </a:lnTo>
                  <a:lnTo>
                    <a:pt x="1855" y="2909"/>
                  </a:lnTo>
                  <a:lnTo>
                    <a:pt x="1888" y="2925"/>
                  </a:lnTo>
                  <a:lnTo>
                    <a:pt x="1923" y="2938"/>
                  </a:lnTo>
                  <a:lnTo>
                    <a:pt x="1960" y="2948"/>
                  </a:lnTo>
                  <a:lnTo>
                    <a:pt x="1997" y="2953"/>
                  </a:lnTo>
                  <a:lnTo>
                    <a:pt x="2036" y="2955"/>
                  </a:lnTo>
                  <a:lnTo>
                    <a:pt x="2073" y="2953"/>
                  </a:lnTo>
                  <a:lnTo>
                    <a:pt x="2107" y="2947"/>
                  </a:lnTo>
                  <a:lnTo>
                    <a:pt x="2140" y="2937"/>
                  </a:lnTo>
                  <a:lnTo>
                    <a:pt x="2502" y="2789"/>
                  </a:lnTo>
                  <a:lnTo>
                    <a:pt x="2526" y="2777"/>
                  </a:lnTo>
                  <a:lnTo>
                    <a:pt x="2544" y="2763"/>
                  </a:lnTo>
                  <a:lnTo>
                    <a:pt x="2557" y="2748"/>
                  </a:lnTo>
                  <a:lnTo>
                    <a:pt x="2563" y="2732"/>
                  </a:lnTo>
                  <a:lnTo>
                    <a:pt x="2564" y="2719"/>
                  </a:lnTo>
                  <a:lnTo>
                    <a:pt x="2561" y="2704"/>
                  </a:lnTo>
                  <a:lnTo>
                    <a:pt x="2553" y="2688"/>
                  </a:lnTo>
                  <a:lnTo>
                    <a:pt x="2543" y="2672"/>
                  </a:lnTo>
                  <a:lnTo>
                    <a:pt x="2529" y="2656"/>
                  </a:lnTo>
                  <a:lnTo>
                    <a:pt x="2381" y="2508"/>
                  </a:lnTo>
                  <a:close/>
                  <a:moveTo>
                    <a:pt x="1429" y="764"/>
                  </a:moveTo>
                  <a:lnTo>
                    <a:pt x="700" y="2554"/>
                  </a:lnTo>
                  <a:lnTo>
                    <a:pt x="995" y="2851"/>
                  </a:lnTo>
                  <a:lnTo>
                    <a:pt x="1490" y="2649"/>
                  </a:lnTo>
                  <a:lnTo>
                    <a:pt x="1491" y="2648"/>
                  </a:lnTo>
                  <a:lnTo>
                    <a:pt x="2366" y="2289"/>
                  </a:lnTo>
                  <a:lnTo>
                    <a:pt x="2367" y="2289"/>
                  </a:lnTo>
                  <a:lnTo>
                    <a:pt x="2780" y="2120"/>
                  </a:lnTo>
                  <a:lnTo>
                    <a:pt x="1429" y="764"/>
                  </a:lnTo>
                  <a:close/>
                  <a:moveTo>
                    <a:pt x="1589" y="208"/>
                  </a:moveTo>
                  <a:lnTo>
                    <a:pt x="1561" y="210"/>
                  </a:lnTo>
                  <a:lnTo>
                    <a:pt x="1535" y="216"/>
                  </a:lnTo>
                  <a:lnTo>
                    <a:pt x="1509" y="227"/>
                  </a:lnTo>
                  <a:lnTo>
                    <a:pt x="1487" y="241"/>
                  </a:lnTo>
                  <a:lnTo>
                    <a:pt x="1465" y="259"/>
                  </a:lnTo>
                  <a:lnTo>
                    <a:pt x="1447" y="280"/>
                  </a:lnTo>
                  <a:lnTo>
                    <a:pt x="1433" y="304"/>
                  </a:lnTo>
                  <a:lnTo>
                    <a:pt x="1422" y="328"/>
                  </a:lnTo>
                  <a:lnTo>
                    <a:pt x="1417" y="355"/>
                  </a:lnTo>
                  <a:lnTo>
                    <a:pt x="1415" y="383"/>
                  </a:lnTo>
                  <a:lnTo>
                    <a:pt x="1417" y="410"/>
                  </a:lnTo>
                  <a:lnTo>
                    <a:pt x="1422" y="437"/>
                  </a:lnTo>
                  <a:lnTo>
                    <a:pt x="1433" y="462"/>
                  </a:lnTo>
                  <a:lnTo>
                    <a:pt x="1447" y="486"/>
                  </a:lnTo>
                  <a:lnTo>
                    <a:pt x="1465" y="506"/>
                  </a:lnTo>
                  <a:lnTo>
                    <a:pt x="1465" y="506"/>
                  </a:lnTo>
                  <a:lnTo>
                    <a:pt x="3038" y="2083"/>
                  </a:lnTo>
                  <a:lnTo>
                    <a:pt x="3058" y="2101"/>
                  </a:lnTo>
                  <a:lnTo>
                    <a:pt x="3082" y="2116"/>
                  </a:lnTo>
                  <a:lnTo>
                    <a:pt x="3106" y="2125"/>
                  </a:lnTo>
                  <a:lnTo>
                    <a:pt x="3133" y="2132"/>
                  </a:lnTo>
                  <a:lnTo>
                    <a:pt x="3160" y="2134"/>
                  </a:lnTo>
                  <a:lnTo>
                    <a:pt x="3160" y="2134"/>
                  </a:lnTo>
                  <a:lnTo>
                    <a:pt x="3188" y="2132"/>
                  </a:lnTo>
                  <a:lnTo>
                    <a:pt x="3215" y="2125"/>
                  </a:lnTo>
                  <a:lnTo>
                    <a:pt x="3239" y="2116"/>
                  </a:lnTo>
                  <a:lnTo>
                    <a:pt x="3262" y="2101"/>
                  </a:lnTo>
                  <a:lnTo>
                    <a:pt x="3283" y="2083"/>
                  </a:lnTo>
                  <a:lnTo>
                    <a:pt x="3304" y="2059"/>
                  </a:lnTo>
                  <a:lnTo>
                    <a:pt x="3319" y="2033"/>
                  </a:lnTo>
                  <a:lnTo>
                    <a:pt x="3328" y="2004"/>
                  </a:lnTo>
                  <a:lnTo>
                    <a:pt x="3334" y="1975"/>
                  </a:lnTo>
                  <a:lnTo>
                    <a:pt x="3334" y="1944"/>
                  </a:lnTo>
                  <a:lnTo>
                    <a:pt x="3328" y="1915"/>
                  </a:lnTo>
                  <a:lnTo>
                    <a:pt x="3319" y="1887"/>
                  </a:lnTo>
                  <a:lnTo>
                    <a:pt x="3304" y="1860"/>
                  </a:lnTo>
                  <a:lnTo>
                    <a:pt x="3283" y="1836"/>
                  </a:lnTo>
                  <a:lnTo>
                    <a:pt x="1711" y="259"/>
                  </a:lnTo>
                  <a:lnTo>
                    <a:pt x="1691" y="241"/>
                  </a:lnTo>
                  <a:lnTo>
                    <a:pt x="1667" y="227"/>
                  </a:lnTo>
                  <a:lnTo>
                    <a:pt x="1642" y="216"/>
                  </a:lnTo>
                  <a:lnTo>
                    <a:pt x="1615" y="210"/>
                  </a:lnTo>
                  <a:lnTo>
                    <a:pt x="1589" y="208"/>
                  </a:lnTo>
                  <a:close/>
                  <a:moveTo>
                    <a:pt x="1589" y="0"/>
                  </a:moveTo>
                  <a:lnTo>
                    <a:pt x="1631" y="2"/>
                  </a:lnTo>
                  <a:lnTo>
                    <a:pt x="1673" y="10"/>
                  </a:lnTo>
                  <a:lnTo>
                    <a:pt x="1714" y="22"/>
                  </a:lnTo>
                  <a:lnTo>
                    <a:pt x="1754" y="38"/>
                  </a:lnTo>
                  <a:lnTo>
                    <a:pt x="1791" y="58"/>
                  </a:lnTo>
                  <a:lnTo>
                    <a:pt x="1826" y="83"/>
                  </a:lnTo>
                  <a:lnTo>
                    <a:pt x="1858" y="112"/>
                  </a:lnTo>
                  <a:lnTo>
                    <a:pt x="3430" y="1689"/>
                  </a:lnTo>
                  <a:lnTo>
                    <a:pt x="3459" y="1723"/>
                  </a:lnTo>
                  <a:lnTo>
                    <a:pt x="3485" y="1758"/>
                  </a:lnTo>
                  <a:lnTo>
                    <a:pt x="3506" y="1796"/>
                  </a:lnTo>
                  <a:lnTo>
                    <a:pt x="3522" y="1836"/>
                  </a:lnTo>
                  <a:lnTo>
                    <a:pt x="3532" y="1877"/>
                  </a:lnTo>
                  <a:lnTo>
                    <a:pt x="3540" y="1918"/>
                  </a:lnTo>
                  <a:lnTo>
                    <a:pt x="3542" y="1960"/>
                  </a:lnTo>
                  <a:lnTo>
                    <a:pt x="3540" y="2002"/>
                  </a:lnTo>
                  <a:lnTo>
                    <a:pt x="3532" y="2044"/>
                  </a:lnTo>
                  <a:lnTo>
                    <a:pt x="3522" y="2083"/>
                  </a:lnTo>
                  <a:lnTo>
                    <a:pt x="3506" y="2123"/>
                  </a:lnTo>
                  <a:lnTo>
                    <a:pt x="3485" y="2161"/>
                  </a:lnTo>
                  <a:lnTo>
                    <a:pt x="3459" y="2197"/>
                  </a:lnTo>
                  <a:lnTo>
                    <a:pt x="3430" y="2230"/>
                  </a:lnTo>
                  <a:lnTo>
                    <a:pt x="3398" y="2259"/>
                  </a:lnTo>
                  <a:lnTo>
                    <a:pt x="3363" y="2284"/>
                  </a:lnTo>
                  <a:lnTo>
                    <a:pt x="3325" y="2305"/>
                  </a:lnTo>
                  <a:lnTo>
                    <a:pt x="3287" y="2321"/>
                  </a:lnTo>
                  <a:lnTo>
                    <a:pt x="3246" y="2333"/>
                  </a:lnTo>
                  <a:lnTo>
                    <a:pt x="3204" y="2340"/>
                  </a:lnTo>
                  <a:lnTo>
                    <a:pt x="3160" y="2343"/>
                  </a:lnTo>
                  <a:lnTo>
                    <a:pt x="3160" y="2343"/>
                  </a:lnTo>
                  <a:lnTo>
                    <a:pt x="3114" y="2340"/>
                  </a:lnTo>
                  <a:lnTo>
                    <a:pt x="3070" y="2332"/>
                  </a:lnTo>
                  <a:lnTo>
                    <a:pt x="3026" y="2318"/>
                  </a:lnTo>
                  <a:lnTo>
                    <a:pt x="2985" y="2300"/>
                  </a:lnTo>
                  <a:lnTo>
                    <a:pt x="2946" y="2276"/>
                  </a:lnTo>
                  <a:lnTo>
                    <a:pt x="2590" y="2423"/>
                  </a:lnTo>
                  <a:lnTo>
                    <a:pt x="2676" y="2509"/>
                  </a:lnTo>
                  <a:lnTo>
                    <a:pt x="2706" y="2543"/>
                  </a:lnTo>
                  <a:lnTo>
                    <a:pt x="2731" y="2579"/>
                  </a:lnTo>
                  <a:lnTo>
                    <a:pt x="2750" y="2616"/>
                  </a:lnTo>
                  <a:lnTo>
                    <a:pt x="2763" y="2655"/>
                  </a:lnTo>
                  <a:lnTo>
                    <a:pt x="2770" y="2694"/>
                  </a:lnTo>
                  <a:lnTo>
                    <a:pt x="2771" y="2734"/>
                  </a:lnTo>
                  <a:lnTo>
                    <a:pt x="2767" y="2773"/>
                  </a:lnTo>
                  <a:lnTo>
                    <a:pt x="2756" y="2811"/>
                  </a:lnTo>
                  <a:lnTo>
                    <a:pt x="2739" y="2847"/>
                  </a:lnTo>
                  <a:lnTo>
                    <a:pt x="2718" y="2880"/>
                  </a:lnTo>
                  <a:lnTo>
                    <a:pt x="2690" y="2911"/>
                  </a:lnTo>
                  <a:lnTo>
                    <a:pt x="2659" y="2938"/>
                  </a:lnTo>
                  <a:lnTo>
                    <a:pt x="2621" y="2962"/>
                  </a:lnTo>
                  <a:lnTo>
                    <a:pt x="2580" y="2981"/>
                  </a:lnTo>
                  <a:lnTo>
                    <a:pt x="2219" y="3130"/>
                  </a:lnTo>
                  <a:lnTo>
                    <a:pt x="2176" y="3145"/>
                  </a:lnTo>
                  <a:lnTo>
                    <a:pt x="2129" y="3156"/>
                  </a:lnTo>
                  <a:lnTo>
                    <a:pt x="2083" y="3161"/>
                  </a:lnTo>
                  <a:lnTo>
                    <a:pt x="2035" y="3163"/>
                  </a:lnTo>
                  <a:lnTo>
                    <a:pt x="1988" y="3161"/>
                  </a:lnTo>
                  <a:lnTo>
                    <a:pt x="1941" y="3156"/>
                  </a:lnTo>
                  <a:lnTo>
                    <a:pt x="1894" y="3146"/>
                  </a:lnTo>
                  <a:lnTo>
                    <a:pt x="1848" y="3133"/>
                  </a:lnTo>
                  <a:lnTo>
                    <a:pt x="1804" y="3116"/>
                  </a:lnTo>
                  <a:lnTo>
                    <a:pt x="1762" y="3095"/>
                  </a:lnTo>
                  <a:lnTo>
                    <a:pt x="1723" y="3072"/>
                  </a:lnTo>
                  <a:lnTo>
                    <a:pt x="1685" y="3045"/>
                  </a:lnTo>
                  <a:lnTo>
                    <a:pt x="1652" y="3015"/>
                  </a:lnTo>
                  <a:lnTo>
                    <a:pt x="1505" y="2867"/>
                  </a:lnTo>
                  <a:lnTo>
                    <a:pt x="1126" y="3022"/>
                  </a:lnTo>
                  <a:lnTo>
                    <a:pt x="1139" y="3058"/>
                  </a:lnTo>
                  <a:lnTo>
                    <a:pt x="1148" y="3094"/>
                  </a:lnTo>
                  <a:lnTo>
                    <a:pt x="1154" y="3132"/>
                  </a:lnTo>
                  <a:lnTo>
                    <a:pt x="1156" y="3170"/>
                  </a:lnTo>
                  <a:lnTo>
                    <a:pt x="1154" y="3214"/>
                  </a:lnTo>
                  <a:lnTo>
                    <a:pt x="1146" y="3256"/>
                  </a:lnTo>
                  <a:lnTo>
                    <a:pt x="1135" y="3297"/>
                  </a:lnTo>
                  <a:lnTo>
                    <a:pt x="1118" y="3337"/>
                  </a:lnTo>
                  <a:lnTo>
                    <a:pt x="1098" y="3373"/>
                  </a:lnTo>
                  <a:lnTo>
                    <a:pt x="1073" y="3409"/>
                  </a:lnTo>
                  <a:lnTo>
                    <a:pt x="1044" y="3441"/>
                  </a:lnTo>
                  <a:lnTo>
                    <a:pt x="1012" y="3470"/>
                  </a:lnTo>
                  <a:lnTo>
                    <a:pt x="977" y="3495"/>
                  </a:lnTo>
                  <a:lnTo>
                    <a:pt x="940" y="3515"/>
                  </a:lnTo>
                  <a:lnTo>
                    <a:pt x="901" y="3531"/>
                  </a:lnTo>
                  <a:lnTo>
                    <a:pt x="860" y="3543"/>
                  </a:lnTo>
                  <a:lnTo>
                    <a:pt x="818" y="3551"/>
                  </a:lnTo>
                  <a:lnTo>
                    <a:pt x="775" y="3553"/>
                  </a:lnTo>
                  <a:lnTo>
                    <a:pt x="731" y="3551"/>
                  </a:lnTo>
                  <a:lnTo>
                    <a:pt x="689" y="3543"/>
                  </a:lnTo>
                  <a:lnTo>
                    <a:pt x="648" y="3531"/>
                  </a:lnTo>
                  <a:lnTo>
                    <a:pt x="609" y="3515"/>
                  </a:lnTo>
                  <a:lnTo>
                    <a:pt x="572" y="3495"/>
                  </a:lnTo>
                  <a:lnTo>
                    <a:pt x="537" y="3470"/>
                  </a:lnTo>
                  <a:lnTo>
                    <a:pt x="504" y="3441"/>
                  </a:lnTo>
                  <a:lnTo>
                    <a:pt x="112" y="3047"/>
                  </a:lnTo>
                  <a:lnTo>
                    <a:pt x="82" y="3014"/>
                  </a:lnTo>
                  <a:lnTo>
                    <a:pt x="57" y="2978"/>
                  </a:lnTo>
                  <a:lnTo>
                    <a:pt x="36" y="2939"/>
                  </a:lnTo>
                  <a:lnTo>
                    <a:pt x="20" y="2901"/>
                  </a:lnTo>
                  <a:lnTo>
                    <a:pt x="9" y="2860"/>
                  </a:lnTo>
                  <a:lnTo>
                    <a:pt x="2" y="2818"/>
                  </a:lnTo>
                  <a:lnTo>
                    <a:pt x="0" y="2776"/>
                  </a:lnTo>
                  <a:lnTo>
                    <a:pt x="2" y="2734"/>
                  </a:lnTo>
                  <a:lnTo>
                    <a:pt x="9" y="2693"/>
                  </a:lnTo>
                  <a:lnTo>
                    <a:pt x="20" y="2652"/>
                  </a:lnTo>
                  <a:lnTo>
                    <a:pt x="36" y="2612"/>
                  </a:lnTo>
                  <a:lnTo>
                    <a:pt x="57" y="2574"/>
                  </a:lnTo>
                  <a:lnTo>
                    <a:pt x="82" y="2539"/>
                  </a:lnTo>
                  <a:lnTo>
                    <a:pt x="112" y="2505"/>
                  </a:lnTo>
                  <a:lnTo>
                    <a:pt x="144" y="2476"/>
                  </a:lnTo>
                  <a:lnTo>
                    <a:pt x="179" y="2452"/>
                  </a:lnTo>
                  <a:lnTo>
                    <a:pt x="216" y="2431"/>
                  </a:lnTo>
                  <a:lnTo>
                    <a:pt x="255" y="2415"/>
                  </a:lnTo>
                  <a:lnTo>
                    <a:pt x="296" y="2403"/>
                  </a:lnTo>
                  <a:lnTo>
                    <a:pt x="338" y="2396"/>
                  </a:lnTo>
                  <a:lnTo>
                    <a:pt x="381" y="2393"/>
                  </a:lnTo>
                  <a:lnTo>
                    <a:pt x="420" y="2396"/>
                  </a:lnTo>
                  <a:lnTo>
                    <a:pt x="457" y="2401"/>
                  </a:lnTo>
                  <a:lnTo>
                    <a:pt x="494" y="2410"/>
                  </a:lnTo>
                  <a:lnTo>
                    <a:pt x="529" y="2423"/>
                  </a:lnTo>
                  <a:lnTo>
                    <a:pt x="1273" y="598"/>
                  </a:lnTo>
                  <a:lnTo>
                    <a:pt x="1249" y="559"/>
                  </a:lnTo>
                  <a:lnTo>
                    <a:pt x="1231" y="517"/>
                  </a:lnTo>
                  <a:lnTo>
                    <a:pt x="1217" y="474"/>
                  </a:lnTo>
                  <a:lnTo>
                    <a:pt x="1210" y="429"/>
                  </a:lnTo>
                  <a:lnTo>
                    <a:pt x="1206" y="383"/>
                  </a:lnTo>
                  <a:lnTo>
                    <a:pt x="1209" y="339"/>
                  </a:lnTo>
                  <a:lnTo>
                    <a:pt x="1216" y="297"/>
                  </a:lnTo>
                  <a:lnTo>
                    <a:pt x="1228" y="256"/>
                  </a:lnTo>
                  <a:lnTo>
                    <a:pt x="1244" y="216"/>
                  </a:lnTo>
                  <a:lnTo>
                    <a:pt x="1264" y="180"/>
                  </a:lnTo>
                  <a:lnTo>
                    <a:pt x="1289" y="144"/>
                  </a:lnTo>
                  <a:lnTo>
                    <a:pt x="1318" y="112"/>
                  </a:lnTo>
                  <a:lnTo>
                    <a:pt x="1350" y="83"/>
                  </a:lnTo>
                  <a:lnTo>
                    <a:pt x="1386" y="58"/>
                  </a:lnTo>
                  <a:lnTo>
                    <a:pt x="1423" y="38"/>
                  </a:lnTo>
                  <a:lnTo>
                    <a:pt x="1462" y="22"/>
                  </a:lnTo>
                  <a:lnTo>
                    <a:pt x="1503" y="10"/>
                  </a:lnTo>
                  <a:lnTo>
                    <a:pt x="1545" y="2"/>
                  </a:lnTo>
                  <a:lnTo>
                    <a:pt x="15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93" name="Freeform 302"/>
            <p:cNvSpPr>
              <a:spLocks/>
            </p:cNvSpPr>
            <p:nvPr/>
          </p:nvSpPr>
          <p:spPr bwMode="auto">
            <a:xfrm>
              <a:off x="8572500" y="3749675"/>
              <a:ext cx="98425" cy="98425"/>
            </a:xfrm>
            <a:custGeom>
              <a:avLst/>
              <a:gdLst>
                <a:gd name="T0" fmla="*/ 590 w 681"/>
                <a:gd name="T1" fmla="*/ 0 h 683"/>
                <a:gd name="T2" fmla="*/ 611 w 681"/>
                <a:gd name="T3" fmla="*/ 4 h 683"/>
                <a:gd name="T4" fmla="*/ 633 w 681"/>
                <a:gd name="T5" fmla="*/ 14 h 683"/>
                <a:gd name="T6" fmla="*/ 651 w 681"/>
                <a:gd name="T7" fmla="*/ 29 h 683"/>
                <a:gd name="T8" fmla="*/ 666 w 681"/>
                <a:gd name="T9" fmla="*/ 49 h 683"/>
                <a:gd name="T10" fmla="*/ 677 w 681"/>
                <a:gd name="T11" fmla="*/ 69 h 683"/>
                <a:gd name="T12" fmla="*/ 681 w 681"/>
                <a:gd name="T13" fmla="*/ 92 h 683"/>
                <a:gd name="T14" fmla="*/ 681 w 681"/>
                <a:gd name="T15" fmla="*/ 114 h 683"/>
                <a:gd name="T16" fmla="*/ 677 w 681"/>
                <a:gd name="T17" fmla="*/ 137 h 683"/>
                <a:gd name="T18" fmla="*/ 666 w 681"/>
                <a:gd name="T19" fmla="*/ 158 h 683"/>
                <a:gd name="T20" fmla="*/ 651 w 681"/>
                <a:gd name="T21" fmla="*/ 177 h 683"/>
                <a:gd name="T22" fmla="*/ 178 w 681"/>
                <a:gd name="T23" fmla="*/ 653 h 683"/>
                <a:gd name="T24" fmla="*/ 160 w 681"/>
                <a:gd name="T25" fmla="*/ 665 h 683"/>
                <a:gd name="T26" fmla="*/ 143 w 681"/>
                <a:gd name="T27" fmla="*/ 675 h 683"/>
                <a:gd name="T28" fmla="*/ 124 w 681"/>
                <a:gd name="T29" fmla="*/ 682 h 683"/>
                <a:gd name="T30" fmla="*/ 103 w 681"/>
                <a:gd name="T31" fmla="*/ 683 h 683"/>
                <a:gd name="T32" fmla="*/ 84 w 681"/>
                <a:gd name="T33" fmla="*/ 682 h 683"/>
                <a:gd name="T34" fmla="*/ 65 w 681"/>
                <a:gd name="T35" fmla="*/ 675 h 683"/>
                <a:gd name="T36" fmla="*/ 47 w 681"/>
                <a:gd name="T37" fmla="*/ 665 h 683"/>
                <a:gd name="T38" fmla="*/ 30 w 681"/>
                <a:gd name="T39" fmla="*/ 653 h 683"/>
                <a:gd name="T40" fmla="*/ 15 w 681"/>
                <a:gd name="T41" fmla="*/ 634 h 683"/>
                <a:gd name="T42" fmla="*/ 6 w 681"/>
                <a:gd name="T43" fmla="*/ 613 h 683"/>
                <a:gd name="T44" fmla="*/ 0 w 681"/>
                <a:gd name="T45" fmla="*/ 590 h 683"/>
                <a:gd name="T46" fmla="*/ 0 w 681"/>
                <a:gd name="T47" fmla="*/ 567 h 683"/>
                <a:gd name="T48" fmla="*/ 6 w 681"/>
                <a:gd name="T49" fmla="*/ 545 h 683"/>
                <a:gd name="T50" fmla="*/ 15 w 681"/>
                <a:gd name="T51" fmla="*/ 524 h 683"/>
                <a:gd name="T52" fmla="*/ 30 w 681"/>
                <a:gd name="T53" fmla="*/ 505 h 683"/>
                <a:gd name="T54" fmla="*/ 505 w 681"/>
                <a:gd name="T55" fmla="*/ 29 h 683"/>
                <a:gd name="T56" fmla="*/ 523 w 681"/>
                <a:gd name="T57" fmla="*/ 14 h 683"/>
                <a:gd name="T58" fmla="*/ 545 w 681"/>
                <a:gd name="T59" fmla="*/ 4 h 683"/>
                <a:gd name="T60" fmla="*/ 567 w 681"/>
                <a:gd name="T61" fmla="*/ 0 h 683"/>
                <a:gd name="T62" fmla="*/ 590 w 681"/>
                <a:gd name="T63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1" h="683">
                  <a:moveTo>
                    <a:pt x="590" y="0"/>
                  </a:moveTo>
                  <a:lnTo>
                    <a:pt x="611" y="4"/>
                  </a:lnTo>
                  <a:lnTo>
                    <a:pt x="633" y="14"/>
                  </a:lnTo>
                  <a:lnTo>
                    <a:pt x="651" y="29"/>
                  </a:lnTo>
                  <a:lnTo>
                    <a:pt x="666" y="49"/>
                  </a:lnTo>
                  <a:lnTo>
                    <a:pt x="677" y="69"/>
                  </a:lnTo>
                  <a:lnTo>
                    <a:pt x="681" y="92"/>
                  </a:lnTo>
                  <a:lnTo>
                    <a:pt x="681" y="114"/>
                  </a:lnTo>
                  <a:lnTo>
                    <a:pt x="677" y="137"/>
                  </a:lnTo>
                  <a:lnTo>
                    <a:pt x="666" y="158"/>
                  </a:lnTo>
                  <a:lnTo>
                    <a:pt x="651" y="177"/>
                  </a:lnTo>
                  <a:lnTo>
                    <a:pt x="178" y="653"/>
                  </a:lnTo>
                  <a:lnTo>
                    <a:pt x="160" y="665"/>
                  </a:lnTo>
                  <a:lnTo>
                    <a:pt x="143" y="675"/>
                  </a:lnTo>
                  <a:lnTo>
                    <a:pt x="124" y="682"/>
                  </a:lnTo>
                  <a:lnTo>
                    <a:pt x="103" y="683"/>
                  </a:lnTo>
                  <a:lnTo>
                    <a:pt x="84" y="682"/>
                  </a:lnTo>
                  <a:lnTo>
                    <a:pt x="65" y="675"/>
                  </a:lnTo>
                  <a:lnTo>
                    <a:pt x="47" y="665"/>
                  </a:lnTo>
                  <a:lnTo>
                    <a:pt x="30" y="653"/>
                  </a:lnTo>
                  <a:lnTo>
                    <a:pt x="15" y="634"/>
                  </a:lnTo>
                  <a:lnTo>
                    <a:pt x="6" y="613"/>
                  </a:lnTo>
                  <a:lnTo>
                    <a:pt x="0" y="590"/>
                  </a:lnTo>
                  <a:lnTo>
                    <a:pt x="0" y="567"/>
                  </a:lnTo>
                  <a:lnTo>
                    <a:pt x="6" y="545"/>
                  </a:lnTo>
                  <a:lnTo>
                    <a:pt x="15" y="524"/>
                  </a:lnTo>
                  <a:lnTo>
                    <a:pt x="30" y="505"/>
                  </a:lnTo>
                  <a:lnTo>
                    <a:pt x="505" y="29"/>
                  </a:lnTo>
                  <a:lnTo>
                    <a:pt x="523" y="14"/>
                  </a:lnTo>
                  <a:lnTo>
                    <a:pt x="545" y="4"/>
                  </a:lnTo>
                  <a:lnTo>
                    <a:pt x="567" y="0"/>
                  </a:lnTo>
                  <a:lnTo>
                    <a:pt x="5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94" name="Freeform 303"/>
            <p:cNvSpPr>
              <a:spLocks/>
            </p:cNvSpPr>
            <p:nvPr/>
          </p:nvSpPr>
          <p:spPr bwMode="auto">
            <a:xfrm>
              <a:off x="8504238" y="3749675"/>
              <a:ext cx="52388" cy="52388"/>
            </a:xfrm>
            <a:custGeom>
              <a:avLst/>
              <a:gdLst>
                <a:gd name="T0" fmla="*/ 275 w 366"/>
                <a:gd name="T1" fmla="*/ 0 h 367"/>
                <a:gd name="T2" fmla="*/ 296 w 366"/>
                <a:gd name="T3" fmla="*/ 4 h 367"/>
                <a:gd name="T4" fmla="*/ 318 w 366"/>
                <a:gd name="T5" fmla="*/ 14 h 367"/>
                <a:gd name="T6" fmla="*/ 336 w 366"/>
                <a:gd name="T7" fmla="*/ 29 h 367"/>
                <a:gd name="T8" fmla="*/ 351 w 366"/>
                <a:gd name="T9" fmla="*/ 49 h 367"/>
                <a:gd name="T10" fmla="*/ 361 w 366"/>
                <a:gd name="T11" fmla="*/ 69 h 367"/>
                <a:gd name="T12" fmla="*/ 366 w 366"/>
                <a:gd name="T13" fmla="*/ 92 h 367"/>
                <a:gd name="T14" fmla="*/ 366 w 366"/>
                <a:gd name="T15" fmla="*/ 114 h 367"/>
                <a:gd name="T16" fmla="*/ 361 w 366"/>
                <a:gd name="T17" fmla="*/ 137 h 367"/>
                <a:gd name="T18" fmla="*/ 351 w 366"/>
                <a:gd name="T19" fmla="*/ 158 h 367"/>
                <a:gd name="T20" fmla="*/ 336 w 366"/>
                <a:gd name="T21" fmla="*/ 177 h 367"/>
                <a:gd name="T22" fmla="*/ 176 w 366"/>
                <a:gd name="T23" fmla="*/ 337 h 367"/>
                <a:gd name="T24" fmla="*/ 160 w 366"/>
                <a:gd name="T25" fmla="*/ 350 h 367"/>
                <a:gd name="T26" fmla="*/ 142 w 366"/>
                <a:gd name="T27" fmla="*/ 360 h 367"/>
                <a:gd name="T28" fmla="*/ 123 w 366"/>
                <a:gd name="T29" fmla="*/ 366 h 367"/>
                <a:gd name="T30" fmla="*/ 103 w 366"/>
                <a:gd name="T31" fmla="*/ 367 h 367"/>
                <a:gd name="T32" fmla="*/ 83 w 366"/>
                <a:gd name="T33" fmla="*/ 366 h 367"/>
                <a:gd name="T34" fmla="*/ 64 w 366"/>
                <a:gd name="T35" fmla="*/ 360 h 367"/>
                <a:gd name="T36" fmla="*/ 46 w 366"/>
                <a:gd name="T37" fmla="*/ 350 h 367"/>
                <a:gd name="T38" fmla="*/ 29 w 366"/>
                <a:gd name="T39" fmla="*/ 337 h 367"/>
                <a:gd name="T40" fmla="*/ 15 w 366"/>
                <a:gd name="T41" fmla="*/ 319 h 367"/>
                <a:gd name="T42" fmla="*/ 5 w 366"/>
                <a:gd name="T43" fmla="*/ 297 h 367"/>
                <a:gd name="T44" fmla="*/ 0 w 366"/>
                <a:gd name="T45" fmla="*/ 275 h 367"/>
                <a:gd name="T46" fmla="*/ 0 w 366"/>
                <a:gd name="T47" fmla="*/ 252 h 367"/>
                <a:gd name="T48" fmla="*/ 5 w 366"/>
                <a:gd name="T49" fmla="*/ 229 h 367"/>
                <a:gd name="T50" fmla="*/ 15 w 366"/>
                <a:gd name="T51" fmla="*/ 209 h 367"/>
                <a:gd name="T52" fmla="*/ 29 w 366"/>
                <a:gd name="T53" fmla="*/ 190 h 367"/>
                <a:gd name="T54" fmla="*/ 190 w 366"/>
                <a:gd name="T55" fmla="*/ 29 h 367"/>
                <a:gd name="T56" fmla="*/ 208 w 366"/>
                <a:gd name="T57" fmla="*/ 14 h 367"/>
                <a:gd name="T58" fmla="*/ 230 w 366"/>
                <a:gd name="T59" fmla="*/ 4 h 367"/>
                <a:gd name="T60" fmla="*/ 251 w 366"/>
                <a:gd name="T61" fmla="*/ 0 h 367"/>
                <a:gd name="T62" fmla="*/ 275 w 366"/>
                <a:gd name="T6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6" h="367">
                  <a:moveTo>
                    <a:pt x="275" y="0"/>
                  </a:moveTo>
                  <a:lnTo>
                    <a:pt x="296" y="4"/>
                  </a:lnTo>
                  <a:lnTo>
                    <a:pt x="318" y="14"/>
                  </a:lnTo>
                  <a:lnTo>
                    <a:pt x="336" y="29"/>
                  </a:lnTo>
                  <a:lnTo>
                    <a:pt x="351" y="49"/>
                  </a:lnTo>
                  <a:lnTo>
                    <a:pt x="361" y="69"/>
                  </a:lnTo>
                  <a:lnTo>
                    <a:pt x="366" y="92"/>
                  </a:lnTo>
                  <a:lnTo>
                    <a:pt x="366" y="114"/>
                  </a:lnTo>
                  <a:lnTo>
                    <a:pt x="361" y="137"/>
                  </a:lnTo>
                  <a:lnTo>
                    <a:pt x="351" y="158"/>
                  </a:lnTo>
                  <a:lnTo>
                    <a:pt x="336" y="177"/>
                  </a:lnTo>
                  <a:lnTo>
                    <a:pt x="176" y="337"/>
                  </a:lnTo>
                  <a:lnTo>
                    <a:pt x="160" y="350"/>
                  </a:lnTo>
                  <a:lnTo>
                    <a:pt x="142" y="360"/>
                  </a:lnTo>
                  <a:lnTo>
                    <a:pt x="123" y="366"/>
                  </a:lnTo>
                  <a:lnTo>
                    <a:pt x="103" y="367"/>
                  </a:lnTo>
                  <a:lnTo>
                    <a:pt x="83" y="366"/>
                  </a:lnTo>
                  <a:lnTo>
                    <a:pt x="64" y="360"/>
                  </a:lnTo>
                  <a:lnTo>
                    <a:pt x="46" y="350"/>
                  </a:lnTo>
                  <a:lnTo>
                    <a:pt x="29" y="337"/>
                  </a:lnTo>
                  <a:lnTo>
                    <a:pt x="15" y="319"/>
                  </a:lnTo>
                  <a:lnTo>
                    <a:pt x="5" y="297"/>
                  </a:lnTo>
                  <a:lnTo>
                    <a:pt x="0" y="275"/>
                  </a:lnTo>
                  <a:lnTo>
                    <a:pt x="0" y="252"/>
                  </a:lnTo>
                  <a:lnTo>
                    <a:pt x="5" y="229"/>
                  </a:lnTo>
                  <a:lnTo>
                    <a:pt x="15" y="209"/>
                  </a:lnTo>
                  <a:lnTo>
                    <a:pt x="29" y="190"/>
                  </a:lnTo>
                  <a:lnTo>
                    <a:pt x="190" y="29"/>
                  </a:lnTo>
                  <a:lnTo>
                    <a:pt x="208" y="14"/>
                  </a:lnTo>
                  <a:lnTo>
                    <a:pt x="230" y="4"/>
                  </a:lnTo>
                  <a:lnTo>
                    <a:pt x="251" y="0"/>
                  </a:lnTo>
                  <a:lnTo>
                    <a:pt x="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sp>
          <p:nvSpPr>
            <p:cNvPr id="95" name="Freeform 304"/>
            <p:cNvSpPr>
              <a:spLocks/>
            </p:cNvSpPr>
            <p:nvPr/>
          </p:nvSpPr>
          <p:spPr bwMode="auto">
            <a:xfrm>
              <a:off x="8618538" y="3863975"/>
              <a:ext cx="52388" cy="52388"/>
            </a:xfrm>
            <a:custGeom>
              <a:avLst/>
              <a:gdLst>
                <a:gd name="T0" fmla="*/ 275 w 366"/>
                <a:gd name="T1" fmla="*/ 0 h 368"/>
                <a:gd name="T2" fmla="*/ 296 w 366"/>
                <a:gd name="T3" fmla="*/ 5 h 368"/>
                <a:gd name="T4" fmla="*/ 318 w 366"/>
                <a:gd name="T5" fmla="*/ 15 h 368"/>
                <a:gd name="T6" fmla="*/ 336 w 366"/>
                <a:gd name="T7" fmla="*/ 30 h 368"/>
                <a:gd name="T8" fmla="*/ 351 w 366"/>
                <a:gd name="T9" fmla="*/ 49 h 368"/>
                <a:gd name="T10" fmla="*/ 362 w 366"/>
                <a:gd name="T11" fmla="*/ 70 h 368"/>
                <a:gd name="T12" fmla="*/ 366 w 366"/>
                <a:gd name="T13" fmla="*/ 92 h 368"/>
                <a:gd name="T14" fmla="*/ 366 w 366"/>
                <a:gd name="T15" fmla="*/ 115 h 368"/>
                <a:gd name="T16" fmla="*/ 362 w 366"/>
                <a:gd name="T17" fmla="*/ 137 h 368"/>
                <a:gd name="T18" fmla="*/ 351 w 366"/>
                <a:gd name="T19" fmla="*/ 158 h 368"/>
                <a:gd name="T20" fmla="*/ 336 w 366"/>
                <a:gd name="T21" fmla="*/ 177 h 368"/>
                <a:gd name="T22" fmla="*/ 176 w 366"/>
                <a:gd name="T23" fmla="*/ 337 h 368"/>
                <a:gd name="T24" fmla="*/ 160 w 366"/>
                <a:gd name="T25" fmla="*/ 351 h 368"/>
                <a:gd name="T26" fmla="*/ 142 w 366"/>
                <a:gd name="T27" fmla="*/ 361 h 368"/>
                <a:gd name="T28" fmla="*/ 123 w 366"/>
                <a:gd name="T29" fmla="*/ 366 h 368"/>
                <a:gd name="T30" fmla="*/ 103 w 366"/>
                <a:gd name="T31" fmla="*/ 368 h 368"/>
                <a:gd name="T32" fmla="*/ 84 w 366"/>
                <a:gd name="T33" fmla="*/ 366 h 368"/>
                <a:gd name="T34" fmla="*/ 64 w 366"/>
                <a:gd name="T35" fmla="*/ 361 h 368"/>
                <a:gd name="T36" fmla="*/ 46 w 366"/>
                <a:gd name="T37" fmla="*/ 351 h 368"/>
                <a:gd name="T38" fmla="*/ 30 w 366"/>
                <a:gd name="T39" fmla="*/ 337 h 368"/>
                <a:gd name="T40" fmla="*/ 15 w 366"/>
                <a:gd name="T41" fmla="*/ 319 h 368"/>
                <a:gd name="T42" fmla="*/ 5 w 366"/>
                <a:gd name="T43" fmla="*/ 297 h 368"/>
                <a:gd name="T44" fmla="*/ 0 w 366"/>
                <a:gd name="T45" fmla="*/ 276 h 368"/>
                <a:gd name="T46" fmla="*/ 0 w 366"/>
                <a:gd name="T47" fmla="*/ 252 h 368"/>
                <a:gd name="T48" fmla="*/ 5 w 366"/>
                <a:gd name="T49" fmla="*/ 231 h 368"/>
                <a:gd name="T50" fmla="*/ 15 w 366"/>
                <a:gd name="T51" fmla="*/ 209 h 368"/>
                <a:gd name="T52" fmla="*/ 30 w 366"/>
                <a:gd name="T53" fmla="*/ 191 h 368"/>
                <a:gd name="T54" fmla="*/ 190 w 366"/>
                <a:gd name="T55" fmla="*/ 30 h 368"/>
                <a:gd name="T56" fmla="*/ 208 w 366"/>
                <a:gd name="T57" fmla="*/ 15 h 368"/>
                <a:gd name="T58" fmla="*/ 230 w 366"/>
                <a:gd name="T59" fmla="*/ 5 h 368"/>
                <a:gd name="T60" fmla="*/ 252 w 366"/>
                <a:gd name="T61" fmla="*/ 0 h 368"/>
                <a:gd name="T62" fmla="*/ 275 w 366"/>
                <a:gd name="T6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6" h="368">
                  <a:moveTo>
                    <a:pt x="275" y="0"/>
                  </a:moveTo>
                  <a:lnTo>
                    <a:pt x="296" y="5"/>
                  </a:lnTo>
                  <a:lnTo>
                    <a:pt x="318" y="15"/>
                  </a:lnTo>
                  <a:lnTo>
                    <a:pt x="336" y="30"/>
                  </a:lnTo>
                  <a:lnTo>
                    <a:pt x="351" y="49"/>
                  </a:lnTo>
                  <a:lnTo>
                    <a:pt x="362" y="70"/>
                  </a:lnTo>
                  <a:lnTo>
                    <a:pt x="366" y="92"/>
                  </a:lnTo>
                  <a:lnTo>
                    <a:pt x="366" y="115"/>
                  </a:lnTo>
                  <a:lnTo>
                    <a:pt x="362" y="137"/>
                  </a:lnTo>
                  <a:lnTo>
                    <a:pt x="351" y="158"/>
                  </a:lnTo>
                  <a:lnTo>
                    <a:pt x="336" y="177"/>
                  </a:lnTo>
                  <a:lnTo>
                    <a:pt x="176" y="337"/>
                  </a:lnTo>
                  <a:lnTo>
                    <a:pt x="160" y="351"/>
                  </a:lnTo>
                  <a:lnTo>
                    <a:pt x="142" y="361"/>
                  </a:lnTo>
                  <a:lnTo>
                    <a:pt x="123" y="366"/>
                  </a:lnTo>
                  <a:lnTo>
                    <a:pt x="103" y="368"/>
                  </a:lnTo>
                  <a:lnTo>
                    <a:pt x="84" y="366"/>
                  </a:lnTo>
                  <a:lnTo>
                    <a:pt x="64" y="361"/>
                  </a:lnTo>
                  <a:lnTo>
                    <a:pt x="46" y="351"/>
                  </a:lnTo>
                  <a:lnTo>
                    <a:pt x="30" y="337"/>
                  </a:lnTo>
                  <a:lnTo>
                    <a:pt x="15" y="319"/>
                  </a:lnTo>
                  <a:lnTo>
                    <a:pt x="5" y="297"/>
                  </a:lnTo>
                  <a:lnTo>
                    <a:pt x="0" y="276"/>
                  </a:lnTo>
                  <a:lnTo>
                    <a:pt x="0" y="252"/>
                  </a:lnTo>
                  <a:lnTo>
                    <a:pt x="5" y="231"/>
                  </a:lnTo>
                  <a:lnTo>
                    <a:pt x="15" y="209"/>
                  </a:lnTo>
                  <a:lnTo>
                    <a:pt x="30" y="191"/>
                  </a:lnTo>
                  <a:lnTo>
                    <a:pt x="190" y="30"/>
                  </a:lnTo>
                  <a:lnTo>
                    <a:pt x="208" y="15"/>
                  </a:lnTo>
                  <a:lnTo>
                    <a:pt x="230" y="5"/>
                  </a:lnTo>
                  <a:lnTo>
                    <a:pt x="252" y="0"/>
                  </a:lnTo>
                  <a:lnTo>
                    <a:pt x="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</p:grpSp>
      <p:cxnSp>
        <p:nvCxnSpPr>
          <p:cNvPr id="59" name="Straight Connector 50"/>
          <p:cNvCxnSpPr/>
          <p:nvPr/>
        </p:nvCxnSpPr>
        <p:spPr>
          <a:xfrm flipH="1">
            <a:off x="10087733" y="11951609"/>
            <a:ext cx="837539" cy="0"/>
          </a:xfrm>
          <a:prstGeom prst="line">
            <a:avLst/>
          </a:prstGeom>
          <a:ln>
            <a:headEnd type="oval" w="med" len="med"/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85" name="Group 47"/>
          <p:cNvGrpSpPr/>
          <p:nvPr/>
        </p:nvGrpSpPr>
        <p:grpSpPr>
          <a:xfrm rot="16200000">
            <a:off x="12560749" y="11399555"/>
            <a:ext cx="1597248" cy="1093939"/>
            <a:chOff x="770590" y="3511134"/>
            <a:chExt cx="818296" cy="560443"/>
          </a:xfrm>
        </p:grpSpPr>
        <p:sp>
          <p:nvSpPr>
            <p:cNvPr id="86" name="Freeform 6"/>
            <p:cNvSpPr>
              <a:spLocks/>
            </p:cNvSpPr>
            <p:nvPr/>
          </p:nvSpPr>
          <p:spPr bwMode="auto">
            <a:xfrm>
              <a:off x="770590" y="3511134"/>
              <a:ext cx="818296" cy="165512"/>
            </a:xfrm>
            <a:custGeom>
              <a:avLst/>
              <a:gdLst>
                <a:gd name="T0" fmla="*/ 496 w 496"/>
                <a:gd name="T1" fmla="*/ 0 h 100"/>
                <a:gd name="T2" fmla="*/ 248 w 496"/>
                <a:gd name="T3" fmla="*/ 100 h 100"/>
                <a:gd name="T4" fmla="*/ 0 w 496"/>
                <a:gd name="T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6" h="100">
                  <a:moveTo>
                    <a:pt x="496" y="0"/>
                  </a:moveTo>
                  <a:cubicBezTo>
                    <a:pt x="431" y="62"/>
                    <a:pt x="344" y="100"/>
                    <a:pt x="248" y="100"/>
                  </a:cubicBezTo>
                  <a:cubicBezTo>
                    <a:pt x="152" y="100"/>
                    <a:pt x="64" y="62"/>
                    <a:pt x="0" y="0"/>
                  </a:cubicBezTo>
                </a:path>
              </a:pathLst>
            </a:custGeom>
            <a:ln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vert="horz" wrap="square" lIns="243777" tIns="121888" rIns="243777" bIns="121888" numCol="1" anchor="t" anchorCtr="0" compatLnSpc="1">
              <a:prstTxWarp prst="textNoShape">
                <a:avLst/>
              </a:prstTxWarp>
            </a:bodyPr>
            <a:lstStyle/>
            <a:p>
              <a:endParaRPr lang="en-US" sz="4799"/>
            </a:p>
          </p:txBody>
        </p:sp>
        <p:cxnSp>
          <p:nvCxnSpPr>
            <p:cNvPr id="96" name="Straight Connector 52"/>
            <p:cNvCxnSpPr>
              <a:endCxn id="86" idx="1"/>
            </p:cNvCxnSpPr>
            <p:nvPr/>
          </p:nvCxnSpPr>
          <p:spPr>
            <a:xfrm rot="5400000" flipH="1" flipV="1">
              <a:off x="979675" y="3871514"/>
              <a:ext cx="394931" cy="5195"/>
            </a:xfrm>
            <a:prstGeom prst="line">
              <a:avLst/>
            </a:prstGeom>
            <a:ln>
              <a:headEnd type="oval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5099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-1"/>
            <a:ext cx="24377648" cy="2255243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11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229434" y="55795"/>
            <a:ext cx="239187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A kiberbiztonsági felügyeleti díjjal kapcsolatos nyilatkozatok megtétele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4" name="Téglalap 3"/>
          <p:cNvSpPr/>
          <p:nvPr/>
        </p:nvSpPr>
        <p:spPr>
          <a:xfrm>
            <a:off x="1041862" y="3181675"/>
            <a:ext cx="22293920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3600" b="1" spc="100" dirty="0">
              <a:solidFill>
                <a:srgbClr val="002060"/>
              </a:solidFill>
            </a:endParaRPr>
          </a:p>
          <a:p>
            <a:pPr algn="just"/>
            <a:r>
              <a:rPr lang="hu-HU" sz="3600" b="1" spc="100" dirty="0" smtClean="0">
                <a:solidFill>
                  <a:srgbClr val="002060"/>
                </a:solidFill>
              </a:rPr>
              <a:t>Amennyiben </a:t>
            </a:r>
            <a:r>
              <a:rPr lang="hu-HU" sz="3600" b="1" spc="100" dirty="0">
                <a:solidFill>
                  <a:srgbClr val="002060"/>
                </a:solidFill>
              </a:rPr>
              <a:t>a </a:t>
            </a:r>
            <a:r>
              <a:rPr lang="hu-HU" sz="3600" b="1" spc="100" dirty="0" smtClean="0">
                <a:solidFill>
                  <a:srgbClr val="002060"/>
                </a:solidFill>
              </a:rPr>
              <a:t>szervezet</a:t>
            </a:r>
          </a:p>
          <a:p>
            <a:pPr marL="742950" indent="-742950" algn="just">
              <a:buFont typeface="Wingdings" panose="05000000000000000000" pitchFamily="2" charset="2"/>
              <a:buChar char="Ø"/>
            </a:pPr>
            <a:r>
              <a:rPr lang="hu-HU" sz="3600" b="1" spc="100" dirty="0" smtClean="0">
                <a:solidFill>
                  <a:srgbClr val="002060"/>
                </a:solidFill>
              </a:rPr>
              <a:t>a </a:t>
            </a:r>
            <a:r>
              <a:rPr lang="hu-HU" sz="3600" b="1" spc="100" dirty="0">
                <a:solidFill>
                  <a:srgbClr val="002060"/>
                </a:solidFill>
              </a:rPr>
              <a:t>Polgári Törvénykönyvről szóló törvény szerinti elismert vállalatcsoportban, tényleges vállalatcsoportban vagy az Szt. szerinti anyavállalatot, leányvállalatokat és a konszolidálásba bevont közös vezetésű vállalkozásokat tartalmazó, egy konszolidációs körbe tartozó vállalkozáscsoportban </a:t>
            </a:r>
            <a:r>
              <a:rPr lang="hu-HU" sz="3600" b="1" spc="100" dirty="0" smtClean="0">
                <a:solidFill>
                  <a:srgbClr val="002060"/>
                </a:solidFill>
              </a:rPr>
              <a:t>való részvételről;</a:t>
            </a:r>
          </a:p>
          <a:p>
            <a:pPr marL="742950" indent="-742950" algn="just">
              <a:buFont typeface="Wingdings" panose="05000000000000000000" pitchFamily="2" charset="2"/>
              <a:buChar char="Ø"/>
            </a:pPr>
            <a:r>
              <a:rPr lang="hu-HU" sz="3600" b="1" spc="100" dirty="0">
                <a:solidFill>
                  <a:srgbClr val="002060"/>
                </a:solidFill>
              </a:rPr>
              <a:t>a tárgyévi árbevétele egész évre vetített időarányos részének </a:t>
            </a:r>
            <a:r>
              <a:rPr lang="hu-HU" sz="3600" b="1" spc="100" dirty="0" smtClean="0">
                <a:solidFill>
                  <a:srgbClr val="002060"/>
                </a:solidFill>
              </a:rPr>
              <a:t>összegéről; </a:t>
            </a:r>
          </a:p>
          <a:p>
            <a:pPr marL="742950" indent="-742950" algn="just">
              <a:buFont typeface="Wingdings" panose="05000000000000000000" pitchFamily="2" charset="2"/>
              <a:buChar char="Ø"/>
            </a:pPr>
            <a:r>
              <a:rPr lang="hu-HU" sz="3600" b="1" spc="100" dirty="0">
                <a:solidFill>
                  <a:srgbClr val="002060"/>
                </a:solidFill>
              </a:rPr>
              <a:t>az egyes szervezetek által megfizetésre kerülő kiberbiztonsági felügyeleti díj </a:t>
            </a:r>
            <a:r>
              <a:rPr lang="hu-HU" sz="3600" b="1" spc="100" dirty="0" smtClean="0">
                <a:solidFill>
                  <a:srgbClr val="002060"/>
                </a:solidFill>
              </a:rPr>
              <a:t>összegéről kíván nyilatkozni</a:t>
            </a:r>
          </a:p>
          <a:p>
            <a:pPr marL="742950" indent="-742950">
              <a:buFont typeface="Wingdings" panose="05000000000000000000" pitchFamily="2" charset="2"/>
              <a:buChar char="Ø"/>
            </a:pPr>
            <a:endParaRPr lang="hu-HU" sz="3600" b="1" spc="100" dirty="0" smtClean="0">
              <a:solidFill>
                <a:srgbClr val="002060"/>
              </a:solidFill>
            </a:endParaRP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azt az </a:t>
            </a:r>
            <a:r>
              <a:rPr lang="hu-HU" sz="3600" b="1" spc="100" dirty="0">
                <a:solidFill>
                  <a:srgbClr val="8F2842"/>
                </a:solidFill>
              </a:rPr>
              <a:t>SZTFH honlapján </a:t>
            </a:r>
            <a:r>
              <a:rPr lang="hu-HU" sz="3600" b="1" spc="100" dirty="0">
                <a:solidFill>
                  <a:schemeClr val="accent1"/>
                </a:solidFill>
              </a:rPr>
              <a:t>az </a:t>
            </a:r>
            <a:r>
              <a:rPr lang="hu-HU" sz="3600" b="1" spc="100" dirty="0">
                <a:solidFill>
                  <a:srgbClr val="8F2842"/>
                </a:solidFill>
              </a:rPr>
              <a:t>Ügyintézés &lt; Nyomtatványok és űrlapok </a:t>
            </a:r>
            <a:r>
              <a:rPr lang="hu-HU" sz="3600" b="1" spc="100" dirty="0">
                <a:solidFill>
                  <a:schemeClr val="accent1"/>
                </a:solidFill>
              </a:rPr>
              <a:t>menüpont alatt, a </a:t>
            </a:r>
            <a:r>
              <a:rPr lang="hu-HU" sz="3600" b="1" spc="100" dirty="0">
                <a:solidFill>
                  <a:srgbClr val="8F2842"/>
                </a:solidFill>
              </a:rPr>
              <a:t>Kiberbiztonsági ügyek </a:t>
            </a:r>
            <a:r>
              <a:rPr lang="hu-HU" sz="3600" b="1" spc="100" dirty="0">
                <a:solidFill>
                  <a:schemeClr val="accent1"/>
                </a:solidFill>
              </a:rPr>
              <a:t>felületen </a:t>
            </a:r>
            <a:r>
              <a:rPr lang="hu-HU" sz="3600" b="1" spc="100" dirty="0" smtClean="0">
                <a:solidFill>
                  <a:schemeClr val="accent1"/>
                </a:solidFill>
              </a:rPr>
              <a:t>található,</a:t>
            </a:r>
          </a:p>
          <a:p>
            <a:pPr algn="ctr"/>
            <a:r>
              <a:rPr lang="hu-HU" sz="3600" b="1" spc="100" dirty="0" smtClean="0">
                <a:solidFill>
                  <a:srgbClr val="8F2842"/>
                </a:solidFill>
              </a:rPr>
              <a:t>SZTFH 422 - Kiberbiztonsági felügyeleti díjjal kapcsolatos ügyintézés</a:t>
            </a:r>
          </a:p>
          <a:p>
            <a:pPr algn="ctr"/>
            <a:r>
              <a:rPr lang="hu-HU" sz="3600" b="1" spc="100" dirty="0" smtClean="0">
                <a:solidFill>
                  <a:srgbClr val="002060"/>
                </a:solidFill>
              </a:rPr>
              <a:t>elektronikus </a:t>
            </a:r>
            <a:r>
              <a:rPr lang="hu-HU" sz="3600" b="1" spc="100" dirty="0">
                <a:solidFill>
                  <a:srgbClr val="002060"/>
                </a:solidFill>
              </a:rPr>
              <a:t>űrlapon </a:t>
            </a:r>
            <a:r>
              <a:rPr lang="hu-HU" sz="3600" b="1" spc="100" dirty="0" smtClean="0">
                <a:solidFill>
                  <a:srgbClr val="002060"/>
                </a:solidFill>
              </a:rPr>
              <a:t>keresztül tudja megtenni.</a:t>
            </a:r>
            <a:endParaRPr lang="hu-HU" sz="3600" b="1" spc="100" dirty="0">
              <a:solidFill>
                <a:srgbClr val="002060"/>
              </a:solidFill>
            </a:endParaRPr>
          </a:p>
          <a:p>
            <a:endParaRPr lang="hu-HU" sz="3600" b="1" spc="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4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32"/>
          <p:cNvSpPr/>
          <p:nvPr/>
        </p:nvSpPr>
        <p:spPr>
          <a:xfrm>
            <a:off x="0" y="0"/>
            <a:ext cx="24377648" cy="1800000"/>
          </a:xfrm>
          <a:prstGeom prst="rect">
            <a:avLst/>
          </a:prstGeom>
          <a:solidFill>
            <a:srgbClr val="00234F"/>
          </a:solidFill>
          <a:ln>
            <a:noFill/>
          </a:ln>
          <a:effectLst>
            <a:outerShdw blurRad="762000" dist="508000" dir="81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0" y="12510409"/>
            <a:ext cx="24377650" cy="1205591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 l="-314" t="-247929" r="-12" b="-7894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8340707" y="12713094"/>
            <a:ext cx="7696231" cy="825772"/>
            <a:chOff x="8340707" y="12713094"/>
            <a:chExt cx="7696231" cy="825772"/>
          </a:xfrm>
        </p:grpSpPr>
        <p:sp>
          <p:nvSpPr>
            <p:cNvPr id="20" name="Textfeld 19"/>
            <p:cNvSpPr txBox="1"/>
            <p:nvPr/>
          </p:nvSpPr>
          <p:spPr>
            <a:xfrm>
              <a:off x="8340707" y="12713094"/>
              <a:ext cx="7696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smtClean="0">
                  <a:solidFill>
                    <a:schemeClr val="accent3"/>
                  </a:solidFill>
                </a:rPr>
                <a:t>www.sztfh.hu</a:t>
              </a:r>
              <a:endParaRPr lang="de-DE" sz="2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1207248" y="13138756"/>
              <a:ext cx="1963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260E2A6B-A809-4840-BF14-8648BC0BDF87}" type="slidenum">
                <a:rPr lang="id-ID" sz="2000" smtClean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pPr algn="ctr"/>
                <a:t>12</a:t>
              </a:fld>
              <a:endParaRPr lang="de-DE" sz="2000" b="1" dirty="0">
                <a:solidFill>
                  <a:schemeClr val="bg2"/>
                </a:solidFill>
                <a:latin typeface="Segoe UI" panose="020B0502040204020203" pitchFamily="34" charset="0"/>
              </a:endParaRPr>
            </a:p>
          </p:txBody>
        </p:sp>
        <p:cxnSp>
          <p:nvCxnSpPr>
            <p:cNvPr id="23" name="Gerader Verbinder 22"/>
            <p:cNvCxnSpPr/>
            <p:nvPr/>
          </p:nvCxnSpPr>
          <p:spPr>
            <a:xfrm rot="5400000">
              <a:off x="12231239" y="12513021"/>
              <a:ext cx="0" cy="12514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457667" y="358175"/>
            <a:ext cx="23483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chemeClr val="bg1"/>
                </a:solidFill>
                <a:latin typeface="Segoe UI" panose="020B0502040204020203" pitchFamily="34" charset="0"/>
              </a:rPr>
              <a:t>Vonatkozó bírságtételek</a:t>
            </a:r>
            <a:endParaRPr lang="de-DE" sz="66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Shape 2937"/>
          <p:cNvSpPr/>
          <p:nvPr/>
        </p:nvSpPr>
        <p:spPr>
          <a:xfrm>
            <a:off x="11832062" y="3469277"/>
            <a:ext cx="734691" cy="7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1" name="Téglalap 10"/>
          <p:cNvSpPr/>
          <p:nvPr/>
        </p:nvSpPr>
        <p:spPr>
          <a:xfrm>
            <a:off x="828226" y="2052581"/>
            <a:ext cx="22806026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3600" b="1" dirty="0" smtClean="0">
                <a:solidFill>
                  <a:schemeClr val="accent1"/>
                </a:solidFill>
              </a:rPr>
              <a:t>A szabálytalanságok esetén kiszabható minimális és maximális bírságtételeket a 418/2024. (XII.23.) Kormányrendelet 3. melléklete tartalmazza.</a:t>
            </a:r>
            <a:endParaRPr lang="hu-HU" sz="3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398507"/>
              </p:ext>
            </p:extLst>
          </p:nvPr>
        </p:nvGraphicFramePr>
        <p:xfrm>
          <a:off x="1756796" y="3798886"/>
          <a:ext cx="21619914" cy="1805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6638">
                  <a:extLst>
                    <a:ext uri="{9D8B030D-6E8A-4147-A177-3AD203B41FA5}">
                      <a16:colId xmlns:a16="http://schemas.microsoft.com/office/drawing/2014/main" val="973441217"/>
                    </a:ext>
                  </a:extLst>
                </a:gridCol>
                <a:gridCol w="7206638">
                  <a:extLst>
                    <a:ext uri="{9D8B030D-6E8A-4147-A177-3AD203B41FA5}">
                      <a16:colId xmlns:a16="http://schemas.microsoft.com/office/drawing/2014/main" val="2346442531"/>
                    </a:ext>
                  </a:extLst>
                </a:gridCol>
                <a:gridCol w="7206638">
                  <a:extLst>
                    <a:ext uri="{9D8B030D-6E8A-4147-A177-3AD203B41FA5}">
                      <a16:colId xmlns:a16="http://schemas.microsoft.com/office/drawing/2014/main" val="3021287122"/>
                    </a:ext>
                  </a:extLst>
                </a:gridCol>
              </a:tblGrid>
              <a:tr h="730738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szabálytalanság megnevezése</a:t>
                      </a:r>
                      <a:endParaRPr lang="hu-H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bírság legkisebb mértéke</a:t>
                      </a:r>
                      <a:endParaRPr lang="hu-HU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/>
                        <a:t>A bírság legnagyobb mértéke</a:t>
                      </a:r>
                      <a:endParaRPr lang="hu-HU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1136047"/>
                  </a:ext>
                </a:extLst>
              </a:tr>
              <a:tr h="1074615">
                <a:tc>
                  <a:txBody>
                    <a:bodyPr/>
                    <a:lstStyle/>
                    <a:p>
                      <a:pPr marL="0" algn="ctr" defTabSz="1828343" rtl="0" eaLnBrk="1" latinLnBrk="0" hangingPunct="1"/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Kiberbiztonsági felügyeleti díj megfizetésének</a:t>
                      </a:r>
                      <a:r>
                        <a:rPr lang="hu-HU" sz="22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2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elmulasztása</a:t>
                      </a:r>
                      <a:endParaRPr lang="hu-HU" sz="22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1828343" rtl="0" eaLnBrk="1" latinLnBrk="0" hangingPunct="1"/>
                      <a:r>
                        <a:rPr lang="hu-HU" sz="2200" b="1" kern="1200" dirty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500 000 forint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1828343" rtl="0" eaLnBrk="1" latinLnBrk="0" hangingPunct="1"/>
                      <a:r>
                        <a:rPr lang="hu-HU" sz="2200" b="1" kern="1200" dirty="0">
                          <a:solidFill>
                            <a:srgbClr val="8F2842"/>
                          </a:solidFill>
                          <a:latin typeface="+mn-lt"/>
                          <a:ea typeface="+mn-ea"/>
                          <a:cs typeface="+mn-cs"/>
                        </a:rPr>
                        <a:t>a kiberbiztonsági éves felügyeleti díj maximum tízszerese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398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5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/>
          <p:cNvSpPr/>
          <p:nvPr/>
        </p:nvSpPr>
        <p:spPr>
          <a:xfrm>
            <a:off x="11221236" y="-108284"/>
            <a:ext cx="13197016" cy="13824285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 l="-43765" t="290" r="-41003" b="-290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24"/>
          <p:cNvSpPr/>
          <p:nvPr/>
        </p:nvSpPr>
        <p:spPr>
          <a:xfrm>
            <a:off x="13291988" y="1724052"/>
            <a:ext cx="9055512" cy="1023538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0000"/>
                  <a:lumMod val="0"/>
                  <a:lumOff val="100000"/>
                </a:schemeClr>
              </a:gs>
              <a:gs pos="25000">
                <a:schemeClr val="accent1">
                  <a:alpha val="10000"/>
                  <a:lumMod val="0"/>
                  <a:lumOff val="100000"/>
                </a:schemeClr>
              </a:gs>
              <a:gs pos="77000">
                <a:schemeClr val="accent1"/>
              </a:gs>
            </a:gsLst>
            <a:lin ang="5400000" scaled="0"/>
            <a:tileRect/>
          </a:gradFill>
          <a:ln>
            <a:noFill/>
          </a:ln>
          <a:effectLst>
            <a:outerShdw blurRad="762000" dist="508000" dir="81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744" y="6232266"/>
            <a:ext cx="7200000" cy="6674040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1604140" y="4726366"/>
            <a:ext cx="84019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hu-HU" sz="6600" b="1" spc="100" dirty="0" smtClean="0">
                <a:solidFill>
                  <a:schemeClr val="accent1"/>
                </a:solidFill>
              </a:rPr>
              <a:t>További hasznos információkat a Hatóság honlapján érhet el.</a:t>
            </a:r>
            <a:endParaRPr lang="de-DE" sz="6600" b="1" spc="100" dirty="0">
              <a:solidFill>
                <a:schemeClr val="accent1"/>
              </a:solidFill>
            </a:endParaRPr>
          </a:p>
        </p:txBody>
      </p:sp>
      <p:sp>
        <p:nvSpPr>
          <p:cNvPr id="12" name="Szövegdoboz 2"/>
          <p:cNvSpPr txBox="1">
            <a:spLocks noChangeArrowheads="1"/>
          </p:cNvSpPr>
          <p:nvPr/>
        </p:nvSpPr>
        <p:spPr bwMode="auto">
          <a:xfrm>
            <a:off x="12271414" y="12696784"/>
            <a:ext cx="11382669" cy="76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400" b="1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Az Alaptörvény és a jogalkotásról szóló 2010. évi CXXX. törvény hatályos rendelkezéseivel összhangban tájékoztatjuk, hogy ez az előadásanyag az </a:t>
            </a:r>
            <a:r>
              <a:rPr lang="hu-HU" sz="1400" b="1" dirty="0" err="1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ügyféltájékoztatás</a:t>
            </a:r>
            <a:r>
              <a:rPr lang="hu-HU" sz="1400" b="1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elősegítése érdekében készült, kötelező erővel nem bír, erre bíróság, vagy más hatóság előtt megalapozottan hivatkozni nem lehet.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4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TFH prezentáció sablon és timesaver ábrák">
  <a:themeElements>
    <a:clrScheme name="SZTFH színek">
      <a:dk1>
        <a:srgbClr val="000000"/>
      </a:dk1>
      <a:lt1>
        <a:srgbClr val="FFFFFF"/>
      </a:lt1>
      <a:dk2>
        <a:srgbClr val="3B395B"/>
      </a:dk2>
      <a:lt2>
        <a:srgbClr val="F2F2F2"/>
      </a:lt2>
      <a:accent1>
        <a:srgbClr val="00234F"/>
      </a:accent1>
      <a:accent2>
        <a:srgbClr val="8F2842"/>
      </a:accent2>
      <a:accent3>
        <a:srgbClr val="00234F"/>
      </a:accent3>
      <a:accent4>
        <a:srgbClr val="C8AA78"/>
      </a:accent4>
      <a:accent5>
        <a:srgbClr val="8BC800"/>
      </a:accent5>
      <a:accent6>
        <a:srgbClr val="1BA6A8"/>
      </a:accent6>
      <a:hlink>
        <a:srgbClr val="D8D8D8"/>
      </a:hlink>
      <a:folHlink>
        <a:srgbClr val="85DFD0"/>
      </a:folHlink>
    </a:clrScheme>
    <a:fontScheme name="SZTFH Elemzé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TFH prezentáció sablon és timesaver ábrák" id="{2D7BA4F6-47C9-4A23-A57C-53938BA1BEB0}" vid="{B36FCC62-0457-4489-82A3-DFB2E7C7596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SZTFH prezentáció sablon és timesaver ábrák</Template>
  <TotalTime>23524</TotalTime>
  <Words>1357</Words>
  <Application>Microsoft Office PowerPoint</Application>
  <PresentationFormat>Egyéni</PresentationFormat>
  <Paragraphs>196</Paragraphs>
  <Slides>13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1" baseType="lpstr">
      <vt:lpstr>Arial</vt:lpstr>
      <vt:lpstr>Calibri</vt:lpstr>
      <vt:lpstr>Gill Sans</vt:lpstr>
      <vt:lpstr>Segoe UI</vt:lpstr>
      <vt:lpstr>Segoe UI Black</vt:lpstr>
      <vt:lpstr>Times New Roman</vt:lpstr>
      <vt:lpstr>Wingdings</vt:lpstr>
      <vt:lpstr>SZTFH prezentáció sablon és timesaver ábrák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KD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Király Anna</dc:creator>
  <cp:lastModifiedBy>Szabó Dorina Barbara</cp:lastModifiedBy>
  <cp:revision>445</cp:revision>
  <dcterms:created xsi:type="dcterms:W3CDTF">2022-12-13T11:45:18Z</dcterms:created>
  <dcterms:modified xsi:type="dcterms:W3CDTF">2025-09-03T07:04:34Z</dcterms:modified>
</cp:coreProperties>
</file>